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9E77-395F-47E2-9A9A-CB34B12E775A}" type="datetimeFigureOut">
              <a:rPr lang="pl-PL" smtClean="0"/>
              <a:pPr/>
              <a:t>17.04.2019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3825-AB6C-4814-81AD-8F7406C2D39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785918" y="1428736"/>
            <a:ext cx="56436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7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BeMyBrush</a:t>
            </a:r>
            <a:endParaRPr lang="pl-PL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071670" y="3143248"/>
            <a:ext cx="5072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/>
              <a:t>Rafał Isbrandt</a:t>
            </a:r>
          </a:p>
          <a:p>
            <a:pPr algn="ctr"/>
            <a:r>
              <a:rPr lang="pl-PL" sz="2800" dirty="0" smtClean="0"/>
              <a:t>Konrad Grzelczyk</a:t>
            </a:r>
          </a:p>
          <a:p>
            <a:pPr algn="ctr"/>
            <a:r>
              <a:rPr lang="pl-PL" sz="2800" dirty="0" smtClean="0"/>
              <a:t>Stanisław </a:t>
            </a:r>
            <a:r>
              <a:rPr lang="pl-PL" sz="2800" dirty="0" err="1" smtClean="0"/>
              <a:t>Jajor</a:t>
            </a:r>
            <a:endParaRPr lang="pl-PL" sz="2800" dirty="0" smtClean="0"/>
          </a:p>
          <a:p>
            <a:pPr algn="ctr"/>
            <a:r>
              <a:rPr lang="pl-PL" sz="2800" dirty="0" smtClean="0"/>
              <a:t>Kacper Karman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fal\Documents\Studia\Semestr 6\PT\materiały\fr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52"/>
            <a:ext cx="7850202" cy="6328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08" y="1500174"/>
            <a:ext cx="8678198" cy="38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78" y="1077897"/>
            <a:ext cx="8649458" cy="470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40374" y="2967335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Dziękuję za uwagę</a:t>
            </a:r>
            <a:endParaRPr lang="pl-PL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500430" y="214290"/>
            <a:ext cx="21788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Postępy</a:t>
            </a:r>
            <a:endParaRPr lang="pl-PL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85786" y="1214422"/>
            <a:ext cx="7500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Zgodnie z harmonogramem w iteracji </a:t>
            </a:r>
            <a:r>
              <a:rPr lang="pl-PL" sz="2800" dirty="0"/>
              <a:t>03.04.2019 - 17.04.2019</a:t>
            </a:r>
            <a:r>
              <a:rPr lang="pl-PL" sz="2800" dirty="0" smtClean="0"/>
              <a:t>  przewidziane było wykonanie następujących czynności:</a:t>
            </a:r>
          </a:p>
          <a:p>
            <a:pPr algn="just"/>
            <a:endParaRPr lang="pl-PL" sz="2800" dirty="0" smtClean="0"/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Utworzenie projektu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Dostęp do kamery oraz wyświetlanie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Przygotowanie wskaźnika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Wykrywanie wskaźnika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 smtClean="0"/>
              <a:t> Wyznaczanie środka ciężkości wskaźnika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071670" y="214290"/>
            <a:ext cx="50866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Utworzenie projektu</a:t>
            </a:r>
            <a:endParaRPr lang="pl-PL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85786" y="1214422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Aby przystąpić do implementacji konieczne było wcześniejsze utworzenie wirtualnego środowiska interpretera </a:t>
            </a:r>
            <a:r>
              <a:rPr lang="pl-PL" sz="2800" dirty="0" err="1" smtClean="0"/>
              <a:t>Python</a:t>
            </a:r>
            <a:r>
              <a:rPr lang="pl-PL" sz="2800" dirty="0" smtClean="0"/>
              <a:t>. W skład środowiska wchodzą następujące biblioteki:</a:t>
            </a:r>
          </a:p>
          <a:p>
            <a:pPr algn="just"/>
            <a:endParaRPr lang="pl-PL" sz="2800" dirty="0"/>
          </a:p>
          <a:p>
            <a:pPr algn="just">
              <a:buFont typeface="Arial" pitchFamily="34" charset="0"/>
              <a:buChar char="•"/>
            </a:pPr>
            <a:r>
              <a:rPr lang="pl-PL" sz="2800" dirty="0" smtClean="0"/>
              <a:t> </a:t>
            </a:r>
            <a:r>
              <a:rPr lang="pl-PL" sz="2800" dirty="0" err="1" smtClean="0"/>
              <a:t>opencv-python</a:t>
            </a:r>
            <a:r>
              <a:rPr lang="pl-PL" sz="2800" dirty="0" smtClean="0"/>
              <a:t> (3.4.0.14)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 smtClean="0"/>
              <a:t> </a:t>
            </a:r>
            <a:r>
              <a:rPr lang="pl-PL" sz="2800" dirty="0" err="1" smtClean="0"/>
              <a:t>numpy</a:t>
            </a:r>
            <a:r>
              <a:rPr lang="pl-PL" sz="2800" dirty="0" smtClean="0"/>
              <a:t> (1.16.2)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err="1" smtClean="0"/>
              <a:t>imutils</a:t>
            </a:r>
            <a:r>
              <a:rPr lang="pl-PL" sz="2800" dirty="0" smtClean="0"/>
              <a:t> (4.4.0)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err="1" smtClean="0"/>
              <a:t>scikit-image</a:t>
            </a:r>
            <a:r>
              <a:rPr lang="pl-PL" sz="2800" dirty="0"/>
              <a:t> </a:t>
            </a:r>
            <a:r>
              <a:rPr lang="pl-PL" sz="2800" dirty="0" smtClean="0"/>
              <a:t>(0.13.1)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err="1" smtClean="0"/>
              <a:t>scikit-learn</a:t>
            </a:r>
            <a:r>
              <a:rPr lang="pl-PL" sz="2800" dirty="0" smtClean="0"/>
              <a:t> (0.19.1)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err="1" smtClean="0"/>
              <a:t>scipy</a:t>
            </a:r>
            <a:r>
              <a:rPr lang="pl-PL" sz="2800" dirty="0" smtClean="0"/>
              <a:t> (1.2.1)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214546" y="214290"/>
            <a:ext cx="46313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Dostęp do kamery</a:t>
            </a:r>
            <a:endParaRPr lang="pl-PL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14348" y="1285860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Dostęp do kamery uzyskano dzięki funkcjom ze zbioru </a:t>
            </a:r>
            <a:r>
              <a:rPr lang="pl-PL" sz="2800" dirty="0" err="1" smtClean="0"/>
              <a:t>openCV</a:t>
            </a:r>
            <a:r>
              <a:rPr lang="pl-PL" sz="2800" dirty="0" smtClean="0"/>
              <a:t>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 smtClean="0"/>
              <a:t>videoInput</a:t>
            </a:r>
            <a:r>
              <a:rPr lang="pl-PL" sz="2800" dirty="0" smtClean="0"/>
              <a:t> = cv2.VideoCapture(0)</a:t>
            </a:r>
          </a:p>
          <a:p>
            <a:pPr algn="just"/>
            <a:r>
              <a:rPr lang="pl-PL" sz="2800" dirty="0" smtClean="0"/>
              <a:t>ret</a:t>
            </a:r>
            <a:r>
              <a:rPr lang="pl-PL" sz="2800" dirty="0"/>
              <a:t>, </a:t>
            </a:r>
            <a:r>
              <a:rPr lang="pl-PL" sz="2800" dirty="0" err="1" smtClean="0"/>
              <a:t>frame</a:t>
            </a:r>
            <a:r>
              <a:rPr lang="pl-PL" sz="2800" dirty="0" smtClean="0"/>
              <a:t> = </a:t>
            </a:r>
            <a:r>
              <a:rPr lang="pl-PL" sz="2800" dirty="0" err="1" smtClean="0"/>
              <a:t>videoInput.read</a:t>
            </a:r>
            <a:r>
              <a:rPr lang="pl-PL" sz="2800" dirty="0" smtClean="0"/>
              <a:t>()</a:t>
            </a:r>
          </a:p>
          <a:p>
            <a:pPr algn="just"/>
            <a:r>
              <a:rPr lang="pl-PL" sz="2800" dirty="0" smtClean="0"/>
              <a:t>cv2.imshow(</a:t>
            </a:r>
            <a:r>
              <a:rPr lang="pl-PL" sz="2800" dirty="0"/>
              <a:t>"</a:t>
            </a:r>
            <a:r>
              <a:rPr lang="pl-PL" sz="2800" dirty="0" err="1"/>
              <a:t>Frame</a:t>
            </a:r>
            <a:r>
              <a:rPr lang="pl-PL" sz="2800" dirty="0"/>
              <a:t>", </a:t>
            </a:r>
            <a:r>
              <a:rPr lang="pl-PL" sz="2800" dirty="0" err="1" smtClean="0"/>
              <a:t>frame</a:t>
            </a:r>
            <a:r>
              <a:rPr lang="pl-PL" sz="2800" dirty="0" smtClean="0"/>
              <a:t>)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286116" y="214290"/>
            <a:ext cx="2521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Wskaźnik</a:t>
            </a:r>
            <a:endParaRPr lang="pl-PL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00034" y="2000240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Przygotowany został wskaźnik umożliwiający wygodną obsługę aplikacji i pomagający w realizacji jej funkcjonalności.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IMG_20190410_1751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43042" y="214290"/>
            <a:ext cx="58211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Wykrywanie wskaźnika</a:t>
            </a:r>
            <a:endParaRPr lang="pl-PL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78629" y="1214422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Wykrywanie wskaźnika oparte jest na kilku operacjach z zakresu przetwarzania obrazu:</a:t>
            </a:r>
          </a:p>
          <a:p>
            <a:pPr algn="just"/>
            <a:endParaRPr lang="pl-PL" sz="2800" dirty="0" smtClean="0"/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Przekonwertowanie obrazu wejściowego z przestrzeni BGR (RGB) do przestrzeni HSV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err="1" smtClean="0"/>
              <a:t>Progowanie</a:t>
            </a:r>
            <a:r>
              <a:rPr lang="pl-PL" sz="2800" dirty="0" smtClean="0"/>
              <a:t> w przestrzeni HSV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Erozja i dylacja w celu usunięcia zakłóceń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 smtClean="0"/>
              <a:t> Wykrycie konturu wskaźnika</a:t>
            </a:r>
          </a:p>
          <a:p>
            <a:pPr algn="just">
              <a:buFont typeface="Arial" pitchFamily="34" charset="0"/>
              <a:buChar char="•"/>
            </a:pPr>
            <a:r>
              <a:rPr lang="pl-PL" sz="2800" dirty="0"/>
              <a:t> </a:t>
            </a:r>
            <a:r>
              <a:rPr lang="pl-PL" sz="2800" dirty="0" smtClean="0"/>
              <a:t>Określenie środka ciężkości (centroid) konturu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47" y="1720838"/>
            <a:ext cx="8536894" cy="342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195</Words>
  <Application>Microsoft Office PowerPoint</Application>
  <PresentationFormat>Pokaz na ekranie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15" baseType="lpstr">
      <vt:lpstr>Techniczny</vt:lpstr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Rafał Isbrandt</dc:creator>
  <cp:lastModifiedBy>Rafał Isbrandt</cp:lastModifiedBy>
  <cp:revision>12</cp:revision>
  <dcterms:created xsi:type="dcterms:W3CDTF">2019-04-16T17:49:54Z</dcterms:created>
  <dcterms:modified xsi:type="dcterms:W3CDTF">2019-04-17T13:51:05Z</dcterms:modified>
</cp:coreProperties>
</file>