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61" r:id="rId2"/>
  </p:sldMasterIdLst>
  <p:notesMasterIdLst>
    <p:notesMasterId r:id="rId4"/>
  </p:notesMasterIdLst>
  <p:sldIdLst>
    <p:sldId id="27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12"/>
    <a:srgbClr val="F2F2F2"/>
    <a:srgbClr val="E86412"/>
    <a:srgbClr val="F6B186"/>
    <a:srgbClr val="EF7931"/>
    <a:srgbClr val="F6AE82"/>
    <a:srgbClr val="E16011"/>
    <a:srgbClr val="F3955B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234D3-84BE-4C3D-B226-92C97EDF1B36}" v="8923" dt="2023-11-11T14:35:05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47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1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8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0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29499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964C-7CAC-4B1A-BA6B-C67C04F4729E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681-458A-4892-AA98-4E5D84BA0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58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: 空心 46"/>
          <p:cNvSpPr>
            <a:spLocks noChangeAspect="1"/>
          </p:cNvSpPr>
          <p:nvPr/>
        </p:nvSpPr>
        <p:spPr>
          <a:xfrm>
            <a:off x="2866830" y="197918"/>
            <a:ext cx="6371733" cy="6372142"/>
          </a:xfrm>
          <a:prstGeom prst="donut">
            <a:avLst>
              <a:gd name="adj" fmla="val 19910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9" name="任意多边形: 形状 58"/>
          <p:cNvSpPr>
            <a:spLocks noChangeAspect="1"/>
          </p:cNvSpPr>
          <p:nvPr/>
        </p:nvSpPr>
        <p:spPr>
          <a:xfrm>
            <a:off x="12234" y="-6986"/>
            <a:ext cx="12162074" cy="6877215"/>
          </a:xfrm>
          <a:custGeom>
            <a:avLst/>
            <a:gdLst>
              <a:gd name="connsiteX0" fmla="*/ 9753751 w 12162074"/>
              <a:gd name="connsiteY0" fmla="*/ 0 h 6877215"/>
              <a:gd name="connsiteX1" fmla="*/ 11288981 w 12162074"/>
              <a:gd name="connsiteY1" fmla="*/ 0 h 6877215"/>
              <a:gd name="connsiteX2" fmla="*/ 11428126 w 12162074"/>
              <a:gd name="connsiteY2" fmla="*/ 242011 h 6877215"/>
              <a:gd name="connsiteX3" fmla="*/ 12162074 w 12162074"/>
              <a:gd name="connsiteY3" fmla="*/ 3140781 h 6877215"/>
              <a:gd name="connsiteX4" fmla="*/ 10953987 w 12162074"/>
              <a:gd name="connsiteY4" fmla="*/ 6779397 h 6877215"/>
              <a:gd name="connsiteX5" fmla="*/ 10877122 w 12162074"/>
              <a:gd name="connsiteY5" fmla="*/ 6877215 h 6877215"/>
              <a:gd name="connsiteX6" fmla="*/ 9147607 w 12162074"/>
              <a:gd name="connsiteY6" fmla="*/ 6877215 h 6877215"/>
              <a:gd name="connsiteX7" fmla="*/ 9155638 w 12162074"/>
              <a:gd name="connsiteY7" fmla="*/ 6870903 h 6877215"/>
              <a:gd name="connsiteX8" fmla="*/ 10914610 w 12162074"/>
              <a:gd name="connsiteY8" fmla="*/ 3140781 h 6877215"/>
              <a:gd name="connsiteX9" fmla="*/ 9810857 w 12162074"/>
              <a:gd name="connsiteY9" fmla="*/ 65931 h 6877215"/>
              <a:gd name="connsiteX10" fmla="*/ 873093 w 12162074"/>
              <a:gd name="connsiteY10" fmla="*/ 0 h 6877215"/>
              <a:gd name="connsiteX11" fmla="*/ 2408323 w 12162074"/>
              <a:gd name="connsiteY11" fmla="*/ 0 h 6877215"/>
              <a:gd name="connsiteX12" fmla="*/ 2351217 w 12162074"/>
              <a:gd name="connsiteY12" fmla="*/ 65931 h 6877215"/>
              <a:gd name="connsiteX13" fmla="*/ 1247464 w 12162074"/>
              <a:gd name="connsiteY13" fmla="*/ 3140781 h 6877215"/>
              <a:gd name="connsiteX14" fmla="*/ 3006436 w 12162074"/>
              <a:gd name="connsiteY14" fmla="*/ 6870903 h 6877215"/>
              <a:gd name="connsiteX15" fmla="*/ 3014468 w 12162074"/>
              <a:gd name="connsiteY15" fmla="*/ 6877215 h 6877215"/>
              <a:gd name="connsiteX16" fmla="*/ 1284952 w 12162074"/>
              <a:gd name="connsiteY16" fmla="*/ 6877215 h 6877215"/>
              <a:gd name="connsiteX17" fmla="*/ 1208087 w 12162074"/>
              <a:gd name="connsiteY17" fmla="*/ 6779397 h 6877215"/>
              <a:gd name="connsiteX18" fmla="*/ 0 w 12162074"/>
              <a:gd name="connsiteY18" fmla="*/ 3140781 h 6877215"/>
              <a:gd name="connsiteX19" fmla="*/ 733949 w 12162074"/>
              <a:gd name="connsiteY19" fmla="*/ 242011 h 68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62074" h="6877215">
                <a:moveTo>
                  <a:pt x="9753751" y="0"/>
                </a:moveTo>
                <a:lnTo>
                  <a:pt x="11288981" y="0"/>
                </a:lnTo>
                <a:lnTo>
                  <a:pt x="11428126" y="242011"/>
                </a:lnTo>
                <a:cubicBezTo>
                  <a:pt x="11896198" y="1103709"/>
                  <a:pt x="12162074" y="2091194"/>
                  <a:pt x="12162074" y="3140781"/>
                </a:cubicBezTo>
                <a:cubicBezTo>
                  <a:pt x="12162074" y="4505245"/>
                  <a:pt x="11712743" y="5764755"/>
                  <a:pt x="10953987" y="6779397"/>
                </a:cubicBezTo>
                <a:lnTo>
                  <a:pt x="10877122" y="6877215"/>
                </a:lnTo>
                <a:lnTo>
                  <a:pt x="9147607" y="6877215"/>
                </a:lnTo>
                <a:lnTo>
                  <a:pt x="9155638" y="6870903"/>
                </a:lnTo>
                <a:cubicBezTo>
                  <a:pt x="10229887" y="5984283"/>
                  <a:pt x="10914610" y="4642502"/>
                  <a:pt x="10914610" y="3140781"/>
                </a:cubicBezTo>
                <a:cubicBezTo>
                  <a:pt x="10914610" y="1972776"/>
                  <a:pt x="10500395" y="901525"/>
                  <a:pt x="9810857" y="65931"/>
                </a:cubicBezTo>
                <a:close/>
                <a:moveTo>
                  <a:pt x="873093" y="0"/>
                </a:moveTo>
                <a:lnTo>
                  <a:pt x="2408323" y="0"/>
                </a:lnTo>
                <a:lnTo>
                  <a:pt x="2351217" y="65931"/>
                </a:lnTo>
                <a:cubicBezTo>
                  <a:pt x="1661680" y="901525"/>
                  <a:pt x="1247464" y="1972776"/>
                  <a:pt x="1247464" y="3140781"/>
                </a:cubicBezTo>
                <a:cubicBezTo>
                  <a:pt x="1247464" y="4642502"/>
                  <a:pt x="1932188" y="5984283"/>
                  <a:pt x="3006436" y="6870903"/>
                </a:cubicBezTo>
                <a:lnTo>
                  <a:pt x="3014468" y="6877215"/>
                </a:lnTo>
                <a:lnTo>
                  <a:pt x="1284952" y="6877215"/>
                </a:lnTo>
                <a:lnTo>
                  <a:pt x="1208087" y="6779397"/>
                </a:lnTo>
                <a:cubicBezTo>
                  <a:pt x="449331" y="5764755"/>
                  <a:pt x="0" y="4505245"/>
                  <a:pt x="0" y="3140781"/>
                </a:cubicBezTo>
                <a:cubicBezTo>
                  <a:pt x="0" y="2091194"/>
                  <a:pt x="265876" y="1103709"/>
                  <a:pt x="733949" y="242011"/>
                </a:cubicBezTo>
                <a:close/>
              </a:path>
            </a:pathLst>
          </a:cu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618391" y="-474422"/>
            <a:ext cx="1891260" cy="1883963"/>
            <a:chOff x="95534" y="5186149"/>
            <a:chExt cx="1891260" cy="1883963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95534" y="5186149"/>
              <a:ext cx="934200" cy="934872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75818" y="5225386"/>
              <a:ext cx="1185029" cy="1171434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92972" y="5363568"/>
              <a:ext cx="1284368" cy="1284882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46266" y="5547389"/>
              <a:ext cx="1313318" cy="1338902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74381" y="5738884"/>
              <a:ext cx="1224291" cy="1270806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958016" y="5983122"/>
              <a:ext cx="1028778" cy="1086990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1377576" y="6396820"/>
              <a:ext cx="562118" cy="575764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12263" y="5259507"/>
              <a:ext cx="562118" cy="575764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37475" y="5853062"/>
            <a:ext cx="1891260" cy="1883963"/>
            <a:chOff x="95534" y="5186149"/>
            <a:chExt cx="1891260" cy="1883963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95534" y="5186149"/>
              <a:ext cx="934200" cy="934872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175818" y="5225386"/>
              <a:ext cx="1185029" cy="1171434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292972" y="5363568"/>
              <a:ext cx="1284368" cy="1284882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46266" y="5547389"/>
              <a:ext cx="1313318" cy="1338902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674381" y="5738884"/>
              <a:ext cx="1224291" cy="1270806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958016" y="5983122"/>
              <a:ext cx="1028778" cy="1086990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1377576" y="6396820"/>
              <a:ext cx="562118" cy="575764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12263" y="5259507"/>
              <a:ext cx="562118" cy="575764"/>
            </a:xfrm>
            <a:prstGeom prst="line">
              <a:avLst/>
            </a:prstGeom>
            <a:ln>
              <a:solidFill>
                <a:srgbClr val="EC6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椭圆 48"/>
          <p:cNvSpPr/>
          <p:nvPr/>
        </p:nvSpPr>
        <p:spPr>
          <a:xfrm>
            <a:off x="457200" y="345438"/>
            <a:ext cx="392400" cy="390811"/>
          </a:xfrm>
          <a:prstGeom prst="ellipse">
            <a:avLst/>
          </a:prstGeom>
          <a:solidFill>
            <a:srgbClr val="EC6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07557" y="360651"/>
            <a:ext cx="341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A310–4 </a:t>
            </a:r>
            <a:r>
              <a:rPr lang="zh-CN" altLang="en-US" b="1" dirty="0"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计算机科学与技术导论</a:t>
            </a:r>
          </a:p>
        </p:txBody>
      </p:sp>
      <p:sp>
        <p:nvSpPr>
          <p:cNvPr id="51" name="标题 44"/>
          <p:cNvSpPr txBox="1"/>
          <p:nvPr/>
        </p:nvSpPr>
        <p:spPr>
          <a:xfrm>
            <a:off x="668125" y="2685602"/>
            <a:ext cx="10668857" cy="10895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7200" spc="300" dirty="0">
                <a:solidFill>
                  <a:schemeClr val="bg2">
                    <a:lumMod val="2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  <a:sym typeface="Arial"/>
              </a:rPr>
              <a:t>人体快排计算机</a:t>
            </a:r>
            <a:r>
              <a:rPr kumimoji="0" lang="zh-CN" altLang="en-US" sz="7200" i="0" u="none" strike="noStrike" kern="1200" cap="none" spc="300" normalizeH="0" baseline="0" noProof="0" dirty="0">
                <a:ln>
                  <a:noFill/>
                </a:ln>
                <a:solidFill>
                  <a:srgbClr val="EC6712"/>
                </a:solidFill>
                <a:effectLst/>
                <a:uLnTx/>
                <a:uFillTx/>
                <a:latin typeface="霞鹜文楷等宽" panose="02020509000000000000" pitchFamily="49" charset="-122"/>
                <a:ea typeface="霞鹜文楷等宽" panose="02020509000000000000" pitchFamily="49" charset="-122"/>
                <a:sym typeface="Arial"/>
              </a:rPr>
              <a:t>实验视频</a:t>
            </a:r>
          </a:p>
        </p:txBody>
      </p:sp>
      <p:sp>
        <p:nvSpPr>
          <p:cNvPr id="52" name="Title 44_1"/>
          <p:cNvSpPr txBox="1"/>
          <p:nvPr/>
        </p:nvSpPr>
        <p:spPr>
          <a:xfrm>
            <a:off x="740794" y="1847191"/>
            <a:ext cx="10117137" cy="7017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rgbClr val="EC6712"/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Record: </a:t>
            </a:r>
            <a:r>
              <a:rPr lang="en-US" altLang="zh-CN" sz="4400" dirty="0">
                <a:solidFill>
                  <a:srgbClr val="3B3838"/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Quick Sort Exec by Human</a:t>
            </a:r>
            <a:endParaRPr lang="zh-CN" altLang="en-US" sz="4400" dirty="0">
              <a:solidFill>
                <a:srgbClr val="3B3838"/>
              </a:solidFill>
              <a:latin typeface="霞鹜文楷" panose="02020500000000000000" pitchFamily="18" charset="-122"/>
              <a:ea typeface="霞鹜文楷" panose="02020500000000000000" pitchFamily="18" charset="-122"/>
              <a:sym typeface="Arial"/>
            </a:endParaRPr>
          </a:p>
        </p:txBody>
      </p:sp>
      <p:sp>
        <p:nvSpPr>
          <p:cNvPr id="53" name="副标题 2"/>
          <p:cNvSpPr txBox="1"/>
          <p:nvPr/>
        </p:nvSpPr>
        <p:spPr>
          <a:xfrm>
            <a:off x="3452747" y="3959500"/>
            <a:ext cx="5099611" cy="11700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3B3838"/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总人数：</a:t>
            </a:r>
            <a:r>
              <a:rPr lang="en-US" altLang="zh-CN" sz="1400" b="1" dirty="0">
                <a:solidFill>
                  <a:srgbClr val="3B3838"/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29</a:t>
            </a:r>
            <a:r>
              <a:rPr lang="zh-CN" altLang="en-US" sz="1400" b="1" dirty="0">
                <a:solidFill>
                  <a:srgbClr val="3B3838"/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人</a:t>
            </a:r>
            <a:endParaRPr lang="en-US" altLang="zh-CN" sz="1400" b="1" dirty="0">
              <a:solidFill>
                <a:srgbClr val="3B3838"/>
              </a:solidFill>
              <a:latin typeface="霞鹜文楷" panose="02020500000000000000" pitchFamily="18" charset="-122"/>
              <a:ea typeface="霞鹜文楷" panose="02020500000000000000" pitchFamily="18" charset="-122"/>
              <a:sym typeface="Arial"/>
            </a:endParaRPr>
          </a:p>
          <a:p>
            <a:pPr marL="0"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监督器：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人；控制器：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霞鹜文楷" panose="02020500000000000000" pitchFamily="18" charset="-122"/>
              <a:ea typeface="霞鹜文楷" panose="02020500000000000000" pitchFamily="18" charset="-122"/>
              <a:sym typeface="Arial"/>
            </a:endParaRPr>
          </a:p>
          <a:p>
            <a:pPr marL="0"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监控器：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人；计数器：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霞鹜文楷" panose="02020500000000000000" pitchFamily="18" charset="-122"/>
              <a:ea typeface="霞鹜文楷" panose="02020500000000000000" pitchFamily="18" charset="-122"/>
              <a:sym typeface="Arial"/>
            </a:endParaRPr>
          </a:p>
          <a:p>
            <a:pPr marL="0" indent="0"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数据组：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21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霞鹜文楷" panose="02020500000000000000" pitchFamily="18" charset="-122"/>
              <a:ea typeface="霞鹜文楷" panose="02020500000000000000" pitchFamily="18" charset="-122"/>
              <a:sym typeface="Arial"/>
            </a:endParaRPr>
          </a:p>
        </p:txBody>
      </p:sp>
      <p:sp>
        <p:nvSpPr>
          <p:cNvPr id="54" name="副标题 2_1"/>
          <p:cNvSpPr txBox="1"/>
          <p:nvPr/>
        </p:nvSpPr>
        <p:spPr>
          <a:xfrm>
            <a:off x="4898989" y="5393331"/>
            <a:ext cx="2207126" cy="493152"/>
          </a:xfrm>
          <a:prstGeom prst="roundRect">
            <a:avLst>
              <a:gd name="adj" fmla="val 50000"/>
            </a:avLst>
          </a:prstGeom>
          <a:solidFill>
            <a:srgbClr val="EC6712"/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A310 -</a:t>
            </a: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sym typeface="Arial"/>
              </a:rPr>
              <a:t> 4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霞鹜文楷" panose="02020500000000000000" pitchFamily="18" charset="-122"/>
              <a:ea typeface="霞鹜文楷" panose="02020500000000000000" pitchFamily="18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9" grpId="0" animBg="1"/>
      <p:bldP spid="49" grpId="0" animBg="1"/>
      <p:bldP spid="50" grpId="0"/>
      <p:bldP spid="51" grpId="0"/>
      <p:bldP spid="52" grpId="0"/>
      <p:bldP spid="53" grpId="0"/>
      <p:bldP spid="5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微软雅黑</vt:lpstr>
      <vt:lpstr>等线</vt:lpstr>
      <vt:lpstr>等线 Light</vt:lpstr>
      <vt:lpstr>霞鹜文楷</vt:lpstr>
      <vt:lpstr>霞鹜文楷等宽</vt:lpstr>
      <vt:lpstr>Arial</vt:lpstr>
      <vt:lpstr>Calibri</vt:lpstr>
      <vt:lpstr>第一PPT，www.1ppt.com</vt:lpstr>
      <vt:lpstr>自定义设计方案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2023-11-10T17:05:51Z</dcterms:created>
  <dcterms:modified xsi:type="dcterms:W3CDTF">2023-11-11T14:37:19Z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2023-11-11T03:14:52Z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54d0a75c-9088-46bb-8bbc-817bbb4deaff</vt:lpwstr>
  </property>
  <property fmtid="{D5CDD505-2E9C-101B-9397-08002B2CF9AE}" pid="7" name="MSIP_Label_defa4170-0d19-0005-0004-bc88714345d2_ActionId">
    <vt:lpwstr>c18cb255-d40d-412d-9d50-fb8deeb66011</vt:lpwstr>
  </property>
  <property fmtid="{D5CDD505-2E9C-101B-9397-08002B2CF9AE}" pid="8" name="MSIP_Label_defa4170-0d19-0005-0004-bc88714345d2_ContentBits">
    <vt:lpwstr>0</vt:lpwstr>
  </property>
</Properties>
</file>