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90"/>
  </p:normalViewPr>
  <p:slideViewPr>
    <p:cSldViewPr snapToGrid="0" snapToObjects="1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D4FEF-77C5-084E-8CC2-F31CAFA934BC}" type="datetimeFigureOut">
              <a:rPr lang="en-US" smtClean="0"/>
              <a:t>4/13/19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6D515-75E8-494C-919A-44970EA4D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89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6D515-75E8-494C-919A-44970EA4D8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2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44184-F0B2-BB43-B3A2-CB1124EF8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1C385-72F3-834A-8A58-ED841A769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D90EE-8AAB-2B4B-B9DD-F3A895FA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FAD6-975D-6C43-8FF9-15645680D803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45496-D069-CD41-A094-6E5B0144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45EA5-ABA4-6F4C-9405-F2075FBA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2AFE-1870-5046-B775-2D846931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7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CD09-4E54-1542-BC1F-A2DE2683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B9D3A-767E-BE4F-99E6-74090FEA5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37A25-71B2-C74D-8A38-39413AF2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FAD6-975D-6C43-8FF9-15645680D803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6A048-1CF7-4B4F-9E3A-F95621BF2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72DED-03F8-3145-A1CD-C478CE19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2AFE-1870-5046-B775-2D846931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2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292CE-098F-144A-8772-0B1DF6637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6B0C2-C7FB-5E48-8569-A95AC776B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3AD86-393D-2045-8174-6BBBCB2F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FAD6-975D-6C43-8FF9-15645680D803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CFB1D-E81C-C841-83B8-E7629C42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8E878-35D7-A74D-9316-30CB0347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2AFE-1870-5046-B775-2D846931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2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8993-9935-9846-9D74-1D2AC8D7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FCE4-6C75-344B-A053-ADB55E36A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AE06E-093C-4042-B4D1-5FEB2BE1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FAD6-975D-6C43-8FF9-15645680D803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192EA-5436-4C4F-BD01-0496E1A6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F0954-D9DA-6641-B435-27AA82B9F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2AFE-1870-5046-B775-2D846931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3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2990-744A-054C-9762-3A620A28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54823-03D0-F841-81A7-104CED118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A291A-5612-CC4F-A45E-788F07954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FAD6-975D-6C43-8FF9-15645680D803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3837E-88EB-8D41-AEA0-59B7A693A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86F5F-BC81-E244-AD91-9FB67C96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2AFE-1870-5046-B775-2D846931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1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1A14-DAC4-E447-95C8-0FC115F0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44ED9-F461-DD4C-A5F4-3303EF0A3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647B0-09A1-BD4F-A975-7209567E3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2B281-AC83-7A43-B938-E113B76A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FAD6-975D-6C43-8FF9-15645680D803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06F3B-1C06-714F-9747-749383033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123CD-2395-7548-8B60-E434900E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2AFE-1870-5046-B775-2D846931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3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8BE1-3F50-1347-ADF2-96B7EF18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1B0FE-F2B3-A24D-920E-895931FBC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AC101-654A-5047-BFCC-86D1F1AE3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2B398-A813-DE42-8506-8F1923204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6DDA2-F876-F649-B3C3-431F9016A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4B720A-909F-E745-89EC-5C7021AA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FAD6-975D-6C43-8FF9-15645680D803}" type="datetimeFigureOut">
              <a:rPr lang="en-US" smtClean="0"/>
              <a:t>4/13/19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F76E8C-F0B2-F54B-8633-97121604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560AA-F87F-0D4E-B95E-50524C79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2AFE-1870-5046-B775-2D846931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1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B7D3-76A5-EC42-962E-DADEEDA1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7DCE37-A14F-EB4D-A597-12A03A70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FAD6-975D-6C43-8FF9-15645680D803}" type="datetimeFigureOut">
              <a:rPr lang="en-US" smtClean="0"/>
              <a:t>4/13/19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124CD-9B87-3D4A-B8F9-7F023627A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CD6C9-666C-F74F-9E06-74D8739B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2AFE-1870-5046-B775-2D846931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8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81921-CC02-8847-9108-8B2CEC8A1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FAD6-975D-6C43-8FF9-15645680D803}" type="datetimeFigureOut">
              <a:rPr lang="en-US" smtClean="0"/>
              <a:t>4/13/19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554C71-94A0-9044-B0D2-E020D163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1DF4E-85C2-8842-B262-83922983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2AFE-1870-5046-B775-2D846931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5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D10DC-A04F-6A42-BC7D-96F7C8D2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B5E1C-7606-224A-842D-4500083B2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8DE3A-1396-B842-A718-3FA4ACD08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16B63-8DBC-6A47-A023-996D190D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FAD6-975D-6C43-8FF9-15645680D803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03EA9-2325-F44A-B751-6251DA5C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2165E-BFB2-2C4F-ABB0-9D9A6E36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2AFE-1870-5046-B775-2D846931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8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C5EA-3FC0-374C-B801-A6D25247D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79C93-8C46-3641-8738-E185496B2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63331-C664-CD4E-A8FC-A0723D820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96B22-9CD9-834D-80B4-936404A4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FAD6-975D-6C43-8FF9-15645680D803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A9CB4-9628-644A-B622-5B9F6908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5A2D6-7317-C444-A1D7-A9A95A0E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92AFE-1870-5046-B775-2D846931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7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0AB47E-037E-8740-8895-E6B741DC9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F4BDC-2F26-F645-9E9D-78B4E8261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7EE7-3711-1841-8300-EC68B1608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FFAD6-975D-6C43-8FF9-15645680D803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55DD7-22DA-6942-ACA8-10A7B75CD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C9233-1F23-E941-A80B-75AD2C296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92AFE-1870-5046-B775-2D846931D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5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4CBC7-A64E-0446-AE8D-25B523059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3" y="29598"/>
            <a:ext cx="10515600" cy="1325563"/>
          </a:xfrm>
        </p:spPr>
        <p:txBody>
          <a:bodyPr/>
          <a:lstStyle/>
          <a:p>
            <a:r>
              <a:rPr lang="en-US" dirty="0"/>
              <a:t>Starting Database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7A6138-ACA8-5F47-9F86-FD42D6FEC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355161"/>
            <a:ext cx="10086975" cy="5313737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9B13A45D-9DCF-694C-AE52-ED47654FFDB7}"/>
              </a:ext>
            </a:extLst>
          </p:cNvPr>
          <p:cNvSpPr/>
          <p:nvPr/>
        </p:nvSpPr>
        <p:spPr>
          <a:xfrm>
            <a:off x="6096000" y="1900237"/>
            <a:ext cx="3090863" cy="1135571"/>
          </a:xfrm>
          <a:prstGeom prst="wedgeRectCallout">
            <a:avLst>
              <a:gd name="adj1" fmla="val -89073"/>
              <a:gd name="adj2" fmla="val 1129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49 I Phones</a:t>
            </a:r>
          </a:p>
        </p:txBody>
      </p:sp>
    </p:spTree>
    <p:extLst>
      <p:ext uri="{BB962C8B-B14F-4D97-AF65-F5344CB8AC3E}">
        <p14:creationId xmlns:p14="http://schemas.microsoft.com/office/powerpoint/2010/main" val="120619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4CBC7-A64E-0446-AE8D-25B523059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3" y="29598"/>
            <a:ext cx="10515600" cy="1325563"/>
          </a:xfrm>
        </p:spPr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bamazon.js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5C8F6-60FC-B14A-90DE-AFE5757B2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3" y="1355161"/>
            <a:ext cx="4871471" cy="54732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9435BA-9C29-BD47-A259-D499FE016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631" y="1355160"/>
            <a:ext cx="4871471" cy="5473241"/>
          </a:xfrm>
          <a:prstGeom prst="rect">
            <a:avLst/>
          </a:prstGeom>
        </p:spPr>
      </p:pic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BDD48604-86EE-CB41-8835-373B23B03EE3}"/>
              </a:ext>
            </a:extLst>
          </p:cNvPr>
          <p:cNvSpPr/>
          <p:nvPr/>
        </p:nvSpPr>
        <p:spPr>
          <a:xfrm>
            <a:off x="3640362" y="973645"/>
            <a:ext cx="3090863" cy="1135571"/>
          </a:xfrm>
          <a:prstGeom prst="wedgeRectCallout">
            <a:avLst>
              <a:gd name="adj1" fmla="val -68167"/>
              <a:gd name="adj2" fmla="val 1644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 execution, display products, followed by list of product ids</a:t>
            </a: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2EB20FA1-B52C-4D4A-AC70-D8D754085CD3}"/>
              </a:ext>
            </a:extLst>
          </p:cNvPr>
          <p:cNvSpPr/>
          <p:nvPr/>
        </p:nvSpPr>
        <p:spPr>
          <a:xfrm>
            <a:off x="8585239" y="702006"/>
            <a:ext cx="3090863" cy="1135571"/>
          </a:xfrm>
          <a:prstGeom prst="wedgeRectCallout">
            <a:avLst>
              <a:gd name="adj1" fmla="val -20833"/>
              <a:gd name="adj2" fmla="val 253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Buy 2 I Phones</a:t>
            </a: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8354B0BB-7FAA-7F4C-9398-3421F28E0944}"/>
              </a:ext>
            </a:extLst>
          </p:cNvPr>
          <p:cNvSpPr/>
          <p:nvPr/>
        </p:nvSpPr>
        <p:spPr>
          <a:xfrm>
            <a:off x="3005137" y="3944711"/>
            <a:ext cx="3090863" cy="1135571"/>
          </a:xfrm>
          <a:prstGeom prst="wedgeRectCallout">
            <a:avLst>
              <a:gd name="adj1" fmla="val 73836"/>
              <a:gd name="adj2" fmla="val 528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price calculated</a:t>
            </a:r>
          </a:p>
        </p:txBody>
      </p:sp>
    </p:spTree>
    <p:extLst>
      <p:ext uri="{BB962C8B-B14F-4D97-AF65-F5344CB8AC3E}">
        <p14:creationId xmlns:p14="http://schemas.microsoft.com/office/powerpoint/2010/main" val="144146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4CBC7-A64E-0446-AE8D-25B523059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3" y="29598"/>
            <a:ext cx="10515600" cy="1325563"/>
          </a:xfrm>
        </p:spPr>
        <p:txBody>
          <a:bodyPr/>
          <a:lstStyle/>
          <a:p>
            <a:r>
              <a:rPr lang="en-US" dirty="0"/>
              <a:t>Resulting Database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624F40-6BC6-7047-89CD-132E7F4E1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3" y="1246188"/>
            <a:ext cx="6134100" cy="5080000"/>
          </a:xfrm>
          <a:prstGeom prst="rect">
            <a:avLst/>
          </a:prstGeom>
        </p:spPr>
      </p:pic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5431B8D2-E810-144D-BC01-C523124EB9ED}"/>
              </a:ext>
            </a:extLst>
          </p:cNvPr>
          <p:cNvSpPr/>
          <p:nvPr/>
        </p:nvSpPr>
        <p:spPr>
          <a:xfrm>
            <a:off x="7093741" y="461581"/>
            <a:ext cx="3090863" cy="1135571"/>
          </a:xfrm>
          <a:prstGeom prst="wedgeRectCallout">
            <a:avLst>
              <a:gd name="adj1" fmla="val -122996"/>
              <a:gd name="adj2" fmla="val 925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Inventory reduced from 49 to 47</a:t>
            </a:r>
          </a:p>
        </p:txBody>
      </p:sp>
    </p:spTree>
    <p:extLst>
      <p:ext uri="{BB962C8B-B14F-4D97-AF65-F5344CB8AC3E}">
        <p14:creationId xmlns:p14="http://schemas.microsoft.com/office/powerpoint/2010/main" val="130043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4CBC7-A64E-0446-AE8D-25B523059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3" y="29598"/>
            <a:ext cx="10515600" cy="1325563"/>
          </a:xfrm>
        </p:spPr>
        <p:txBody>
          <a:bodyPr/>
          <a:lstStyle/>
          <a:p>
            <a:r>
              <a:rPr lang="en-US" dirty="0"/>
              <a:t>Quantity check, not enough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924A54-4FA8-0C4B-97EA-BFA01AE47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355161"/>
            <a:ext cx="6134100" cy="5080000"/>
          </a:xfrm>
          <a:prstGeom prst="rect">
            <a:avLst/>
          </a:prstGeom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2D005A6D-43A2-474C-9945-92C0C8962634}"/>
              </a:ext>
            </a:extLst>
          </p:cNvPr>
          <p:cNvSpPr/>
          <p:nvPr/>
        </p:nvSpPr>
        <p:spPr>
          <a:xfrm>
            <a:off x="7322346" y="2497645"/>
            <a:ext cx="3090863" cy="1135571"/>
          </a:xfrm>
          <a:prstGeom prst="wedgeRectCallout">
            <a:avLst>
              <a:gd name="adj1" fmla="val -137196"/>
              <a:gd name="adj2" fmla="val 1623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Tried to buy too many couches!</a:t>
            </a:r>
          </a:p>
        </p:txBody>
      </p:sp>
    </p:spTree>
    <p:extLst>
      <p:ext uri="{BB962C8B-B14F-4D97-AF65-F5344CB8AC3E}">
        <p14:creationId xmlns:p14="http://schemas.microsoft.com/office/powerpoint/2010/main" val="296000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53</Words>
  <Application>Microsoft Macintosh PowerPoint</Application>
  <PresentationFormat>Widescreen</PresentationFormat>
  <Paragraphs>11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Starting Database Table</vt:lpstr>
      <vt:lpstr>Node bamazon.js</vt:lpstr>
      <vt:lpstr>Resulting Database Table</vt:lpstr>
      <vt:lpstr>Quantity check, not enough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Starting Database Table</dc:title>
  <dc:creator>Joseph Staugaard</dc:creator>
  <cp:lastModifiedBy>Joseph Staugaard</cp:lastModifiedBy>
  <cp:revision>2</cp:revision>
  <dcterms:created xsi:type="dcterms:W3CDTF">2019-04-13T18:37:15Z</dcterms:created>
  <dcterms:modified xsi:type="dcterms:W3CDTF">2019-04-13T18:48:10Z</dcterms:modified>
</cp:coreProperties>
</file>