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13"/>
  </p:notesMasterIdLst>
  <p:sldIdLst>
    <p:sldId id="658" r:id="rId2"/>
    <p:sldId id="660" r:id="rId3"/>
    <p:sldId id="663" r:id="rId4"/>
    <p:sldId id="664" r:id="rId5"/>
    <p:sldId id="665" r:id="rId6"/>
    <p:sldId id="675" r:id="rId7"/>
    <p:sldId id="666" r:id="rId8"/>
    <p:sldId id="673" r:id="rId9"/>
    <p:sldId id="674" r:id="rId10"/>
    <p:sldId id="670" r:id="rId11"/>
    <p:sldId id="669" r:id="rId12"/>
  </p:sldIdLst>
  <p:sldSz cx="9144000" cy="6858000" type="screen4x3"/>
  <p:notesSz cx="6867525" cy="9994900"/>
  <p:defaultTextStyle>
    <a:defPPr>
      <a:defRPr lang="zh-TW"/>
    </a:defPPr>
    <a:lvl1pPr algn="l" rtl="0" fontAlgn="base">
      <a:spcBef>
        <a:spcPct val="0"/>
      </a:spcBef>
      <a:spcAft>
        <a:spcPct val="0"/>
      </a:spcAft>
      <a:defRPr kumimoji="1" kern="1200">
        <a:solidFill>
          <a:schemeClr val="tx1"/>
        </a:solidFill>
        <a:latin typeface="Arial" charset="0"/>
        <a:ea typeface="標楷體" pitchFamily="65" charset="-120"/>
        <a:cs typeface="+mn-cs"/>
      </a:defRPr>
    </a:lvl1pPr>
    <a:lvl2pPr marL="457200" algn="l" rtl="0" fontAlgn="base">
      <a:spcBef>
        <a:spcPct val="0"/>
      </a:spcBef>
      <a:spcAft>
        <a:spcPct val="0"/>
      </a:spcAft>
      <a:defRPr kumimoji="1" kern="1200">
        <a:solidFill>
          <a:schemeClr val="tx1"/>
        </a:solidFill>
        <a:latin typeface="Arial" charset="0"/>
        <a:ea typeface="標楷體" pitchFamily="65" charset="-120"/>
        <a:cs typeface="+mn-cs"/>
      </a:defRPr>
    </a:lvl2pPr>
    <a:lvl3pPr marL="914400" algn="l" rtl="0" fontAlgn="base">
      <a:spcBef>
        <a:spcPct val="0"/>
      </a:spcBef>
      <a:spcAft>
        <a:spcPct val="0"/>
      </a:spcAft>
      <a:defRPr kumimoji="1" kern="1200">
        <a:solidFill>
          <a:schemeClr val="tx1"/>
        </a:solidFill>
        <a:latin typeface="Arial" charset="0"/>
        <a:ea typeface="標楷體" pitchFamily="65" charset="-120"/>
        <a:cs typeface="+mn-cs"/>
      </a:defRPr>
    </a:lvl3pPr>
    <a:lvl4pPr marL="1371600" algn="l" rtl="0" fontAlgn="base">
      <a:spcBef>
        <a:spcPct val="0"/>
      </a:spcBef>
      <a:spcAft>
        <a:spcPct val="0"/>
      </a:spcAft>
      <a:defRPr kumimoji="1" kern="1200">
        <a:solidFill>
          <a:schemeClr val="tx1"/>
        </a:solidFill>
        <a:latin typeface="Arial" charset="0"/>
        <a:ea typeface="標楷體" pitchFamily="65" charset="-120"/>
        <a:cs typeface="+mn-cs"/>
      </a:defRPr>
    </a:lvl4pPr>
    <a:lvl5pPr marL="1828800" algn="l" rtl="0" fontAlgn="base">
      <a:spcBef>
        <a:spcPct val="0"/>
      </a:spcBef>
      <a:spcAft>
        <a:spcPct val="0"/>
      </a:spcAft>
      <a:defRPr kumimoji="1" kern="1200">
        <a:solidFill>
          <a:schemeClr val="tx1"/>
        </a:solidFill>
        <a:latin typeface="Arial" charset="0"/>
        <a:ea typeface="標楷體" pitchFamily="65" charset="-120"/>
        <a:cs typeface="+mn-cs"/>
      </a:defRPr>
    </a:lvl5pPr>
    <a:lvl6pPr marL="2286000" algn="l" defTabSz="914400" rtl="0" eaLnBrk="1" latinLnBrk="0" hangingPunct="1">
      <a:defRPr kumimoji="1" kern="1200">
        <a:solidFill>
          <a:schemeClr val="tx1"/>
        </a:solidFill>
        <a:latin typeface="Arial" charset="0"/>
        <a:ea typeface="標楷體" pitchFamily="65" charset="-120"/>
        <a:cs typeface="+mn-cs"/>
      </a:defRPr>
    </a:lvl6pPr>
    <a:lvl7pPr marL="2743200" algn="l" defTabSz="914400" rtl="0" eaLnBrk="1" latinLnBrk="0" hangingPunct="1">
      <a:defRPr kumimoji="1" kern="1200">
        <a:solidFill>
          <a:schemeClr val="tx1"/>
        </a:solidFill>
        <a:latin typeface="Arial" charset="0"/>
        <a:ea typeface="標楷體" pitchFamily="65" charset="-120"/>
        <a:cs typeface="+mn-cs"/>
      </a:defRPr>
    </a:lvl7pPr>
    <a:lvl8pPr marL="3200400" algn="l" defTabSz="914400" rtl="0" eaLnBrk="1" latinLnBrk="0" hangingPunct="1">
      <a:defRPr kumimoji="1" kern="1200">
        <a:solidFill>
          <a:schemeClr val="tx1"/>
        </a:solidFill>
        <a:latin typeface="Arial" charset="0"/>
        <a:ea typeface="標楷體" pitchFamily="65" charset="-120"/>
        <a:cs typeface="+mn-cs"/>
      </a:defRPr>
    </a:lvl8pPr>
    <a:lvl9pPr marL="3657600" algn="l" defTabSz="914400" rtl="0" eaLnBrk="1" latinLnBrk="0" hangingPunct="1">
      <a:defRPr kumimoji="1" kern="1200">
        <a:solidFill>
          <a:schemeClr val="tx1"/>
        </a:solidFill>
        <a:latin typeface="Arial" charset="0"/>
        <a:ea typeface="標楷體"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48">
          <p15:clr>
            <a:srgbClr val="A4A3A4"/>
          </p15:clr>
        </p15:guide>
        <p15:guide id="4" pos="2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CECFF"/>
    <a:srgbClr val="008000"/>
    <a:srgbClr val="66FF66"/>
    <a:srgbClr val="99FF99"/>
    <a:srgbClr val="006600"/>
    <a:srgbClr val="0000FF"/>
    <a:srgbClr val="FF3399"/>
    <a:srgbClr val="9900C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9" autoAdjust="0"/>
    <p:restoredTop sz="97266" autoAdjust="0"/>
  </p:normalViewPr>
  <p:slideViewPr>
    <p:cSldViewPr snapToObjects="1">
      <p:cViewPr varScale="1">
        <p:scale>
          <a:sx n="70" d="100"/>
          <a:sy n="70" d="100"/>
        </p:scale>
        <p:origin x="132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52" d="100"/>
          <a:sy n="52" d="100"/>
        </p:scale>
        <p:origin x="-2892" y="-90"/>
      </p:cViewPr>
      <p:guideLst>
        <p:guide orient="horz" pos="2880"/>
        <p:guide pos="2160"/>
        <p:guide orient="horz" pos="3148"/>
        <p:guide pos="2163"/>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2" Type="http://schemas.openxmlformats.org/officeDocument/2006/relationships/hyperlink" Target="http://ark.intel.com/chipset.aspx?familyID=36775&amp;groupID=38982"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5928" cy="499745"/>
          </a:xfrm>
          <a:prstGeom prst="rect">
            <a:avLst/>
          </a:prstGeom>
          <a:noFill/>
          <a:ln w="9525">
            <a:noFill/>
            <a:miter lim="800000"/>
            <a:headEnd/>
            <a:tailEnd/>
          </a:ln>
          <a:effectLst/>
        </p:spPr>
        <p:txBody>
          <a:bodyPr vert="horz" wrap="square" lIns="96350" tIns="48175" rIns="96350" bIns="48175" numCol="1" anchor="t" anchorCtr="0" compatLnSpc="1">
            <a:prstTxWarp prst="textNoShape">
              <a:avLst/>
            </a:prstTxWarp>
          </a:bodyPr>
          <a:lstStyle>
            <a:lvl1pPr>
              <a:defRPr sz="1300">
                <a:latin typeface="Times New Roman" pitchFamily="18" charset="0"/>
                <a:ea typeface="Arial Unicode MS" pitchFamily="34" charset="-120"/>
                <a:cs typeface="Arial Unicode MS" pitchFamily="34" charset="-120"/>
              </a:defRPr>
            </a:lvl1pPr>
          </a:lstStyle>
          <a:p>
            <a:pPr>
              <a:defRPr/>
            </a:pPr>
            <a:endParaRPr lang="en-US" altLang="zh-TW"/>
          </a:p>
        </p:txBody>
      </p:sp>
      <p:sp>
        <p:nvSpPr>
          <p:cNvPr id="17411" name="Rectangle 3"/>
          <p:cNvSpPr>
            <a:spLocks noGrp="1" noChangeArrowheads="1"/>
          </p:cNvSpPr>
          <p:nvPr>
            <p:ph type="dt" idx="1"/>
          </p:nvPr>
        </p:nvSpPr>
        <p:spPr bwMode="auto">
          <a:xfrm>
            <a:off x="3890008" y="0"/>
            <a:ext cx="2975928" cy="499745"/>
          </a:xfrm>
          <a:prstGeom prst="rect">
            <a:avLst/>
          </a:prstGeom>
          <a:noFill/>
          <a:ln w="9525">
            <a:noFill/>
            <a:miter lim="800000"/>
            <a:headEnd/>
            <a:tailEnd/>
          </a:ln>
          <a:effectLst/>
        </p:spPr>
        <p:txBody>
          <a:bodyPr vert="horz" wrap="square" lIns="96350" tIns="48175" rIns="96350" bIns="48175" numCol="1" anchor="t" anchorCtr="0" compatLnSpc="1">
            <a:prstTxWarp prst="textNoShape">
              <a:avLst/>
            </a:prstTxWarp>
          </a:bodyPr>
          <a:lstStyle>
            <a:lvl1pPr algn="r">
              <a:defRPr sz="1300">
                <a:latin typeface="Times New Roman" pitchFamily="18" charset="0"/>
                <a:ea typeface="Arial Unicode MS" pitchFamily="34" charset="-120"/>
                <a:cs typeface="Arial Unicode MS" pitchFamily="34" charset="-120"/>
              </a:defRPr>
            </a:lvl1pPr>
          </a:lstStyle>
          <a:p>
            <a:pPr>
              <a:defRPr/>
            </a:pPr>
            <a:endParaRPr lang="en-US" altLang="zh-TW"/>
          </a:p>
        </p:txBody>
      </p:sp>
      <p:sp>
        <p:nvSpPr>
          <p:cNvPr id="34820" name="Rectangle 4"/>
          <p:cNvSpPr>
            <a:spLocks noGrp="1" noRot="1" noChangeAspect="1" noChangeArrowheads="1" noTextEdit="1"/>
          </p:cNvSpPr>
          <p:nvPr>
            <p:ph type="sldImg" idx="2"/>
          </p:nvPr>
        </p:nvSpPr>
        <p:spPr bwMode="auto">
          <a:xfrm>
            <a:off x="935038" y="749300"/>
            <a:ext cx="4997450" cy="37480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686753" y="4747578"/>
            <a:ext cx="5494020" cy="4497705"/>
          </a:xfrm>
          <a:prstGeom prst="rect">
            <a:avLst/>
          </a:prstGeom>
          <a:noFill/>
          <a:ln w="9525">
            <a:noFill/>
            <a:miter lim="800000"/>
            <a:headEnd/>
            <a:tailEnd/>
          </a:ln>
          <a:effectLst/>
        </p:spPr>
        <p:txBody>
          <a:bodyPr vert="horz" wrap="square" lIns="96350" tIns="48175" rIns="96350" bIns="48175" numCol="1" anchor="t" anchorCtr="0" compatLnSpc="1">
            <a:prstTxWarp prst="textNoShape">
              <a:avLst/>
            </a:prstTxWarp>
          </a:bodyPr>
          <a:lstStyle/>
          <a:p>
            <a:r>
              <a:rPr lang="en-US" dirty="0" smtClean="0"/>
              <a:t>The outside is 1.2mm zinc pre-plated, corrosion-resistant steel with no front panel and no ads. </a:t>
            </a:r>
          </a:p>
          <a:p>
            <a:r>
              <a:rPr lang="en-US" dirty="0" smtClean="0"/>
              <a:t>The parts snap together: the motherboard snaps into place using a series of mounting holes on the chassis, and the hard drive uses snap-in rails and slides into the drive bay. The unit only has one screw for grounding. It’s like Container Store does cheap servers and someone at Facebook built an entire server in three minutes. </a:t>
            </a:r>
          </a:p>
          <a:p>
            <a:r>
              <a:rPr lang="en-US" dirty="0" smtClean="0"/>
              <a:t>Hold onto your chassis because the server is 1.5u tall about 50 percent taller than other servers to make room for larger and more efficient heat sinks.</a:t>
            </a:r>
          </a:p>
          <a:p>
            <a:r>
              <a:rPr lang="en-US" dirty="0" smtClean="0"/>
              <a:t>Check out how this scales. It has a reboot on LAN feature, which lets a systems administrator instantly reboot a server by sending specific network instructions. </a:t>
            </a:r>
          </a:p>
          <a:p>
            <a:r>
              <a:rPr lang="en-US" dirty="0" smtClean="0"/>
              <a:t>The motherboard speaker is replaced with LED indicators to save power and provide visual indicators of server health. </a:t>
            </a:r>
          </a:p>
          <a:p>
            <a:r>
              <a:rPr lang="en-US" dirty="0" smtClean="0"/>
              <a:t>The power supply accepts both A/C and D/C power, allowing the server to switch to D/C backup battery power in the event of a power outage. </a:t>
            </a:r>
          </a:p>
          <a:p>
            <a:r>
              <a:rPr lang="en-US" dirty="0" smtClean="0"/>
              <a:t>There are two flavors of processor with the Intel motherboard offering two Xeon 5500 series or 5600 series processors, up to 144GB memory and an</a:t>
            </a:r>
            <a:r>
              <a:rPr lang="en-US" dirty="0" smtClean="0">
                <a:hlinkClick r:id="rId2"/>
              </a:rPr>
              <a:t> Intel 5500 I/O Hub chip</a:t>
            </a:r>
            <a:r>
              <a:rPr lang="en-US" dirty="0" smtClean="0"/>
              <a:t>. </a:t>
            </a:r>
          </a:p>
          <a:p>
            <a:r>
              <a:rPr lang="en-US" dirty="0" smtClean="0"/>
              <a:t>AMD fans can choose two AMD </a:t>
            </a:r>
            <a:r>
              <a:rPr lang="en-US" dirty="0" err="1" smtClean="0"/>
              <a:t>Magny-Cours</a:t>
            </a:r>
            <a:r>
              <a:rPr lang="en-US" dirty="0" smtClean="0"/>
              <a:t> 12 and 8 core CPUs, the AMD SR5650 chipset for I/O, and up to a maximum 192GB of memory. </a:t>
            </a:r>
          </a:p>
        </p:txBody>
      </p:sp>
      <p:sp>
        <p:nvSpPr>
          <p:cNvPr id="17414" name="Rectangle 6"/>
          <p:cNvSpPr>
            <a:spLocks noGrp="1" noChangeArrowheads="1"/>
          </p:cNvSpPr>
          <p:nvPr>
            <p:ph type="ftr" sz="quarter" idx="4"/>
          </p:nvPr>
        </p:nvSpPr>
        <p:spPr bwMode="auto">
          <a:xfrm>
            <a:off x="0" y="9493420"/>
            <a:ext cx="2975928" cy="499745"/>
          </a:xfrm>
          <a:prstGeom prst="rect">
            <a:avLst/>
          </a:prstGeom>
          <a:noFill/>
          <a:ln w="9525">
            <a:noFill/>
            <a:miter lim="800000"/>
            <a:headEnd/>
            <a:tailEnd/>
          </a:ln>
          <a:effectLst/>
        </p:spPr>
        <p:txBody>
          <a:bodyPr vert="horz" wrap="square" lIns="96350" tIns="48175" rIns="96350" bIns="48175" numCol="1" anchor="b" anchorCtr="0" compatLnSpc="1">
            <a:prstTxWarp prst="textNoShape">
              <a:avLst/>
            </a:prstTxWarp>
          </a:bodyPr>
          <a:lstStyle>
            <a:lvl1pPr>
              <a:defRPr sz="1300">
                <a:latin typeface="Times New Roman" pitchFamily="18" charset="0"/>
                <a:ea typeface="Arial Unicode MS" pitchFamily="34" charset="-120"/>
                <a:cs typeface="Arial Unicode MS" pitchFamily="34" charset="-120"/>
              </a:defRPr>
            </a:lvl1pPr>
          </a:lstStyle>
          <a:p>
            <a:pPr>
              <a:defRPr/>
            </a:pPr>
            <a:endParaRPr lang="en-US" altLang="zh-TW"/>
          </a:p>
        </p:txBody>
      </p:sp>
      <p:sp>
        <p:nvSpPr>
          <p:cNvPr id="17415" name="Rectangle 7"/>
          <p:cNvSpPr>
            <a:spLocks noGrp="1" noChangeArrowheads="1"/>
          </p:cNvSpPr>
          <p:nvPr>
            <p:ph type="sldNum" sz="quarter" idx="5"/>
          </p:nvPr>
        </p:nvSpPr>
        <p:spPr bwMode="auto">
          <a:xfrm>
            <a:off x="3890008" y="9493420"/>
            <a:ext cx="2975928" cy="499745"/>
          </a:xfrm>
          <a:prstGeom prst="rect">
            <a:avLst/>
          </a:prstGeom>
          <a:noFill/>
          <a:ln w="9525">
            <a:noFill/>
            <a:miter lim="800000"/>
            <a:headEnd/>
            <a:tailEnd/>
          </a:ln>
          <a:effectLst/>
        </p:spPr>
        <p:txBody>
          <a:bodyPr vert="horz" wrap="square" lIns="96350" tIns="48175" rIns="96350" bIns="48175" numCol="1" anchor="b" anchorCtr="0" compatLnSpc="1">
            <a:prstTxWarp prst="textNoShape">
              <a:avLst/>
            </a:prstTxWarp>
          </a:bodyPr>
          <a:lstStyle>
            <a:lvl1pPr algn="r">
              <a:defRPr sz="1300">
                <a:latin typeface="Times New Roman" pitchFamily="18" charset="0"/>
                <a:ea typeface="Arial Unicode MS" pitchFamily="34" charset="-120"/>
                <a:cs typeface="Arial Unicode MS" pitchFamily="34" charset="-120"/>
              </a:defRPr>
            </a:lvl1pPr>
          </a:lstStyle>
          <a:p>
            <a:pPr>
              <a:defRPr/>
            </a:pPr>
            <a:fld id="{4605803B-58AC-49B1-B19B-3404A4CEC68D}" type="slidenum">
              <a:rPr lang="en-US" altLang="zh-TW"/>
              <a:pPr>
                <a:defRPr/>
              </a:pPr>
              <a:t>‹#›</a:t>
            </a:fld>
            <a:endParaRPr lang="en-US" altLang="zh-TW" dirty="0"/>
          </a:p>
        </p:txBody>
      </p:sp>
    </p:spTree>
    <p:extLst>
      <p:ext uri="{BB962C8B-B14F-4D97-AF65-F5344CB8AC3E}">
        <p14:creationId xmlns:p14="http://schemas.microsoft.com/office/powerpoint/2010/main" val="40649647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Arial Unicode MS" pitchFamily="34" charset="-120"/>
        <a:cs typeface="Arial Unicode MS" pitchFamily="34" charset="-12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Arial Unicode MS" pitchFamily="34" charset="-120"/>
        <a:cs typeface="Arial Unicode MS" pitchFamily="34" charset="-120"/>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Arial Unicode MS" pitchFamily="34" charset="-120"/>
        <a:cs typeface="Arial Unicode MS" pitchFamily="34" charset="-120"/>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Arial Unicode MS" pitchFamily="34" charset="-120"/>
        <a:cs typeface="Arial Unicode MS" pitchFamily="34" charset="-120"/>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Arial Unicode MS" pitchFamily="34" charset="-120"/>
        <a:cs typeface="Arial Unicode MS" pitchFamily="34" charset="-12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100" dirty="0"/>
          </a:p>
        </p:txBody>
      </p:sp>
      <p:sp>
        <p:nvSpPr>
          <p:cNvPr id="4" name="投影片編號版面配置區 3"/>
          <p:cNvSpPr>
            <a:spLocks noGrp="1"/>
          </p:cNvSpPr>
          <p:nvPr>
            <p:ph type="sldNum" sz="quarter" idx="10"/>
          </p:nvPr>
        </p:nvSpPr>
        <p:spPr/>
        <p:txBody>
          <a:bodyPr/>
          <a:lstStyle/>
          <a:p>
            <a:pPr>
              <a:defRPr/>
            </a:pPr>
            <a:fld id="{4605803B-58AC-49B1-B19B-3404A4CEC68D}" type="slidenum">
              <a:rPr lang="en-US" altLang="zh-TW" smtClean="0"/>
              <a:pPr>
                <a:defRPr/>
              </a:pPr>
              <a:t>1</a:t>
            </a:fld>
            <a:endParaRPr lang="en-US" altLang="zh-TW" dirty="0"/>
          </a:p>
        </p:txBody>
      </p:sp>
    </p:spTree>
    <p:extLst>
      <p:ext uri="{BB962C8B-B14F-4D97-AF65-F5344CB8AC3E}">
        <p14:creationId xmlns:p14="http://schemas.microsoft.com/office/powerpoint/2010/main" val="4000164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98307" name="Rectangle 3"/>
          <p:cNvSpPr>
            <a:spLocks noGrp="1" noChangeArrowheads="1"/>
          </p:cNvSpPr>
          <p:nvPr>
            <p:ph type="ctrTitle"/>
          </p:nvPr>
        </p:nvSpPr>
        <p:spPr>
          <a:xfrm>
            <a:off x="860700" y="2763240"/>
            <a:ext cx="7208415" cy="1583010"/>
          </a:xfrm>
        </p:spPr>
        <p:txBody>
          <a:bodyPr/>
          <a:lstStyle>
            <a:lvl1pPr algn="r">
              <a:defRPr sz="4800">
                <a:latin typeface="+mj-lt"/>
              </a:defRPr>
            </a:lvl1pPr>
          </a:lstStyle>
          <a:p>
            <a:r>
              <a:rPr lang="zh-TW" altLang="en-US" dirty="0"/>
              <a:t>按一下以編輯母片標題樣式</a:t>
            </a:r>
          </a:p>
        </p:txBody>
      </p:sp>
      <p:sp>
        <p:nvSpPr>
          <p:cNvPr id="98308" name="Rectangle 4"/>
          <p:cNvSpPr>
            <a:spLocks noGrp="1" noChangeArrowheads="1"/>
          </p:cNvSpPr>
          <p:nvPr>
            <p:ph type="subTitle" idx="1"/>
          </p:nvPr>
        </p:nvSpPr>
        <p:spPr>
          <a:xfrm>
            <a:off x="849313" y="4725144"/>
            <a:ext cx="6248400" cy="686644"/>
          </a:xfrm>
        </p:spPr>
        <p:txBody>
          <a:bodyPr/>
          <a:lstStyle>
            <a:lvl1pPr marL="0" indent="0" algn="r">
              <a:buFont typeface="Wingdings" pitchFamily="2" charset="2"/>
              <a:buNone/>
              <a:defRPr sz="3200">
                <a:latin typeface="+mj-lt"/>
              </a:defRPr>
            </a:lvl1pPr>
          </a:lstStyle>
          <a:p>
            <a:r>
              <a:rPr lang="zh-TW" altLang="en-US" dirty="0"/>
              <a:t>按一下以編輯母片副標題樣式</a:t>
            </a:r>
          </a:p>
        </p:txBody>
      </p:sp>
      <p:sp>
        <p:nvSpPr>
          <p:cNvPr id="2" name="日期版面配置區 1"/>
          <p:cNvSpPr>
            <a:spLocks noGrp="1"/>
          </p:cNvSpPr>
          <p:nvPr>
            <p:ph type="dt" sz="half" idx="10"/>
          </p:nvPr>
        </p:nvSpPr>
        <p:spPr>
          <a:xfrm>
            <a:off x="170148" y="6525108"/>
            <a:ext cx="2133600" cy="216260"/>
          </a:xfrm>
        </p:spPr>
        <p:txBody>
          <a:bodyPr/>
          <a:lstStyle>
            <a:lvl1pPr>
              <a:defRPr>
                <a:solidFill>
                  <a:schemeClr val="tx1"/>
                </a:solidFill>
                <a:latin typeface="+mn-lt"/>
              </a:defRPr>
            </a:lvl1pPr>
          </a:lstStyle>
          <a:p>
            <a:pPr>
              <a:defRPr/>
            </a:pPr>
            <a:r>
              <a:rPr lang="zh-TW" altLang="en-US" dirty="0" smtClean="0"/>
              <a:t> </a:t>
            </a:r>
            <a:r>
              <a:rPr lang="en-US" altLang="zh-TW" dirty="0" smtClean="0"/>
              <a:t>GCCA Copyrights</a:t>
            </a:r>
            <a:endParaRPr kumimoji="1" lang="en-US" altLang="zh-CN" dirty="0"/>
          </a:p>
        </p:txBody>
      </p:sp>
      <p:sp>
        <p:nvSpPr>
          <p:cNvPr id="7" name="矩形 6"/>
          <p:cNvSpPr/>
          <p:nvPr userDrawn="1"/>
        </p:nvSpPr>
        <p:spPr>
          <a:xfrm>
            <a:off x="-508" y="6516724"/>
            <a:ext cx="9144000" cy="368660"/>
          </a:xfrm>
          <a:prstGeom prst="rect">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65000"/>
                  <a:lumOff val="35000"/>
                </a:schemeClr>
              </a:solidFill>
            </a:endParaRPr>
          </a:p>
        </p:txBody>
      </p:sp>
      <p:pic>
        <p:nvPicPr>
          <p:cNvPr id="9" name="Picture 3" descr="內置圖片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6581122"/>
            <a:ext cx="900100" cy="232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字方塊 10"/>
          <p:cNvSpPr txBox="1"/>
          <p:nvPr userDrawn="1"/>
        </p:nvSpPr>
        <p:spPr>
          <a:xfrm>
            <a:off x="899592" y="6654552"/>
            <a:ext cx="2484276" cy="230832"/>
          </a:xfrm>
          <a:prstGeom prst="rect">
            <a:avLst/>
          </a:prstGeom>
          <a:noFill/>
        </p:spPr>
        <p:txBody>
          <a:bodyPr wrap="square" rtlCol="0">
            <a:spAutoFit/>
          </a:bodyPr>
          <a:lstStyle/>
          <a:p>
            <a:r>
              <a:rPr lang="en-US" altLang="zh-TW" sz="900" dirty="0" smtClean="0">
                <a:solidFill>
                  <a:schemeClr val="tx1">
                    <a:lumMod val="65000"/>
                    <a:lumOff val="35000"/>
                  </a:schemeClr>
                </a:solidFill>
              </a:rPr>
              <a:t>Cloud Computing Secure Simple &amp; Green</a:t>
            </a:r>
            <a:endParaRPr lang="zh-TW" altLang="en-US" sz="900" dirty="0">
              <a:solidFill>
                <a:schemeClr val="tx1">
                  <a:lumMod val="65000"/>
                  <a:lumOff val="35000"/>
                </a:schemeClr>
              </a:solidFill>
            </a:endParaRPr>
          </a:p>
        </p:txBody>
      </p:sp>
    </p:spTree>
    <p:extLst>
      <p:ext uri="{BB962C8B-B14F-4D97-AF65-F5344CB8AC3E}">
        <p14:creationId xmlns:p14="http://schemas.microsoft.com/office/powerpoint/2010/main" val="154209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dt" sz="half" idx="10"/>
          </p:nvPr>
        </p:nvSpPr>
        <p:spPr>
          <a:ln/>
        </p:spPr>
        <p:txBody>
          <a:bodyPr/>
          <a:lstStyle>
            <a:lvl1pPr>
              <a:defRPr/>
            </a:lvl1pPr>
          </a:lstStyle>
          <a:p>
            <a:pPr>
              <a:defRPr/>
            </a:pPr>
            <a:r>
              <a:rPr lang="zh-TW" altLang="en-US" dirty="0" smtClean="0"/>
              <a:t> </a:t>
            </a:r>
            <a:endParaRPr lang="en-US" altLang="zh-TW" dirty="0"/>
          </a:p>
        </p:txBody>
      </p:sp>
      <p:sp>
        <p:nvSpPr>
          <p:cNvPr id="5" name="Rectangle 6"/>
          <p:cNvSpPr>
            <a:spLocks noGrp="1" noChangeArrowheads="1"/>
          </p:cNvSpPr>
          <p:nvPr>
            <p:ph type="ftr" sz="quarter" idx="11"/>
          </p:nvPr>
        </p:nvSpPr>
        <p:spPr>
          <a:xfrm>
            <a:off x="3124200" y="6489340"/>
            <a:ext cx="2895600" cy="216260"/>
          </a:xfrm>
          <a:prstGeom prst="rect">
            <a:avLst/>
          </a:prstGeom>
          <a:ln/>
        </p:spPr>
        <p:txBody>
          <a:bodyPr/>
          <a:lstStyle>
            <a:lvl1pPr>
              <a:defRPr/>
            </a:lvl1pPr>
          </a:lstStyle>
          <a:p>
            <a:pPr>
              <a:defRPr/>
            </a:pPr>
            <a:endParaRPr lang="en-US" altLang="zh-TW" dirty="0"/>
          </a:p>
        </p:txBody>
      </p:sp>
      <p:sp>
        <p:nvSpPr>
          <p:cNvPr id="6" name="Rectangle 7"/>
          <p:cNvSpPr>
            <a:spLocks noGrp="1" noChangeArrowheads="1"/>
          </p:cNvSpPr>
          <p:nvPr>
            <p:ph type="sldNum" sz="quarter" idx="12"/>
          </p:nvPr>
        </p:nvSpPr>
        <p:spPr>
          <a:ln/>
        </p:spPr>
        <p:txBody>
          <a:bodyPr/>
          <a:lstStyle>
            <a:lvl1pPr>
              <a:defRPr/>
            </a:lvl1pPr>
          </a:lstStyle>
          <a:p>
            <a:pPr>
              <a:defRPr/>
            </a:pPr>
            <a:fld id="{297762E2-1666-4634-B1A2-E91BA53352D9}" type="slidenum">
              <a:rPr lang="en-US" altLang="zh-TW"/>
              <a:pPr>
                <a:defRPr/>
              </a:pPr>
              <a:t>‹#›</a:t>
            </a:fld>
            <a:endParaRPr lang="en-US" altLang="zh-TW" dirty="0"/>
          </a:p>
        </p:txBody>
      </p:sp>
    </p:spTree>
    <p:extLst>
      <p:ext uri="{BB962C8B-B14F-4D97-AF65-F5344CB8AC3E}">
        <p14:creationId xmlns:p14="http://schemas.microsoft.com/office/powerpoint/2010/main" val="5800102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122238"/>
            <a:ext cx="2057400" cy="6008687"/>
          </a:xfrm>
        </p:spPr>
        <p:txBody>
          <a:bodyPr vert="eaVert"/>
          <a:lstStyle>
            <a:lvl1pPr>
              <a:defRPr>
                <a:latin typeface="+mj-lt"/>
              </a:defRPr>
            </a:lvl1p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122238"/>
            <a:ext cx="6019800" cy="6008687"/>
          </a:xfrm>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5"/>
          <p:cNvSpPr>
            <a:spLocks noGrp="1" noChangeArrowheads="1"/>
          </p:cNvSpPr>
          <p:nvPr>
            <p:ph type="dt" sz="half" idx="10"/>
          </p:nvPr>
        </p:nvSpPr>
        <p:spPr>
          <a:ln/>
        </p:spPr>
        <p:txBody>
          <a:bodyPr/>
          <a:lstStyle>
            <a:lvl1pPr>
              <a:defRPr/>
            </a:lvl1pPr>
          </a:lstStyle>
          <a:p>
            <a:pPr>
              <a:defRPr/>
            </a:pPr>
            <a:r>
              <a:rPr lang="zh-TW" altLang="en-US" dirty="0" smtClean="0"/>
              <a:t> </a:t>
            </a:r>
            <a:endParaRPr lang="en-US" altLang="zh-TW" dirty="0"/>
          </a:p>
        </p:txBody>
      </p:sp>
      <p:sp>
        <p:nvSpPr>
          <p:cNvPr id="5" name="Rectangle 6"/>
          <p:cNvSpPr>
            <a:spLocks noGrp="1" noChangeArrowheads="1"/>
          </p:cNvSpPr>
          <p:nvPr>
            <p:ph type="ftr" sz="quarter" idx="11"/>
          </p:nvPr>
        </p:nvSpPr>
        <p:spPr>
          <a:xfrm>
            <a:off x="3124200" y="6489340"/>
            <a:ext cx="2895600" cy="216260"/>
          </a:xfrm>
          <a:prstGeom prst="rect">
            <a:avLst/>
          </a:prstGeom>
          <a:ln/>
        </p:spPr>
        <p:txBody>
          <a:bodyPr/>
          <a:lstStyle>
            <a:lvl1pPr>
              <a:defRPr/>
            </a:lvl1pPr>
          </a:lstStyle>
          <a:p>
            <a:pPr>
              <a:defRPr/>
            </a:pPr>
            <a:endParaRPr lang="en-US" altLang="zh-TW" dirty="0"/>
          </a:p>
        </p:txBody>
      </p:sp>
      <p:sp>
        <p:nvSpPr>
          <p:cNvPr id="6" name="Rectangle 7"/>
          <p:cNvSpPr>
            <a:spLocks noGrp="1" noChangeArrowheads="1"/>
          </p:cNvSpPr>
          <p:nvPr>
            <p:ph type="sldNum" sz="quarter" idx="12"/>
          </p:nvPr>
        </p:nvSpPr>
        <p:spPr>
          <a:ln/>
        </p:spPr>
        <p:txBody>
          <a:bodyPr/>
          <a:lstStyle>
            <a:lvl1pPr>
              <a:defRPr/>
            </a:lvl1pPr>
          </a:lstStyle>
          <a:p>
            <a:pPr>
              <a:defRPr/>
            </a:pPr>
            <a:fld id="{ECFEF5F2-4387-43D9-996C-34929F22DF30}" type="slidenum">
              <a:rPr lang="en-US" altLang="zh-TW"/>
              <a:pPr>
                <a:defRPr/>
              </a:pPr>
              <a:t>‹#›</a:t>
            </a:fld>
            <a:endParaRPr lang="en-US" altLang="zh-TW" dirty="0"/>
          </a:p>
        </p:txBody>
      </p:sp>
    </p:spTree>
    <p:extLst>
      <p:ext uri="{BB962C8B-B14F-4D97-AF65-F5344CB8AC3E}">
        <p14:creationId xmlns:p14="http://schemas.microsoft.com/office/powerpoint/2010/main" val="25453984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122238"/>
            <a:ext cx="7543800" cy="1295400"/>
          </a:xfrm>
        </p:spPr>
        <p:txBody>
          <a:bodyPr/>
          <a:lstStyle>
            <a:lvl1pPr>
              <a:defRPr>
                <a:latin typeface="+mj-lt"/>
              </a:defRPr>
            </a:lvl1pPr>
          </a:lstStyle>
          <a:p>
            <a:r>
              <a:rPr lang="zh-TW" altLang="en-US" dirty="0" smtClean="0"/>
              <a:t>按一下以編輯母片標題樣式</a:t>
            </a:r>
            <a:endParaRPr lang="zh-TW" altLang="en-US" dirty="0"/>
          </a:p>
        </p:txBody>
      </p:sp>
      <p:sp>
        <p:nvSpPr>
          <p:cNvPr id="3" name="文字版面配置區 2"/>
          <p:cNvSpPr>
            <a:spLocks noGrp="1"/>
          </p:cNvSpPr>
          <p:nvPr>
            <p:ph type="body" sz="half" idx="1"/>
          </p:nvPr>
        </p:nvSpPr>
        <p:spPr>
          <a:xfrm>
            <a:off x="457200" y="1719263"/>
            <a:ext cx="4038600" cy="4411662"/>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719263"/>
            <a:ext cx="4038600" cy="4411662"/>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dt" sz="half" idx="10"/>
          </p:nvPr>
        </p:nvSpPr>
        <p:spPr>
          <a:ln/>
        </p:spPr>
        <p:txBody>
          <a:bodyPr/>
          <a:lstStyle>
            <a:lvl1pPr>
              <a:defRPr/>
            </a:lvl1pPr>
          </a:lstStyle>
          <a:p>
            <a:pPr>
              <a:defRPr/>
            </a:pPr>
            <a:r>
              <a:rPr lang="zh-TW" altLang="en-US" dirty="0" smtClean="0"/>
              <a:t> </a:t>
            </a:r>
            <a:endParaRPr lang="en-US" altLang="zh-TW" dirty="0"/>
          </a:p>
        </p:txBody>
      </p:sp>
      <p:sp>
        <p:nvSpPr>
          <p:cNvPr id="6" name="Rectangle 6"/>
          <p:cNvSpPr>
            <a:spLocks noGrp="1" noChangeArrowheads="1"/>
          </p:cNvSpPr>
          <p:nvPr>
            <p:ph type="ftr" sz="quarter" idx="11"/>
          </p:nvPr>
        </p:nvSpPr>
        <p:spPr>
          <a:xfrm>
            <a:off x="3124200" y="6489340"/>
            <a:ext cx="2895600" cy="216260"/>
          </a:xfrm>
          <a:prstGeom prst="rect">
            <a:avLst/>
          </a:prstGeom>
          <a:ln/>
        </p:spPr>
        <p:txBody>
          <a:bodyPr/>
          <a:lstStyle>
            <a:lvl1pPr>
              <a:defRPr/>
            </a:lvl1pPr>
          </a:lstStyle>
          <a:p>
            <a:pPr>
              <a:defRPr/>
            </a:pPr>
            <a:endParaRPr lang="en-US" altLang="zh-TW" dirty="0"/>
          </a:p>
        </p:txBody>
      </p:sp>
      <p:sp>
        <p:nvSpPr>
          <p:cNvPr id="7" name="Rectangle 7"/>
          <p:cNvSpPr>
            <a:spLocks noGrp="1" noChangeArrowheads="1"/>
          </p:cNvSpPr>
          <p:nvPr>
            <p:ph type="sldNum" sz="quarter" idx="12"/>
          </p:nvPr>
        </p:nvSpPr>
        <p:spPr>
          <a:ln/>
        </p:spPr>
        <p:txBody>
          <a:bodyPr/>
          <a:lstStyle>
            <a:lvl1pPr>
              <a:defRPr/>
            </a:lvl1pPr>
          </a:lstStyle>
          <a:p>
            <a:pPr>
              <a:defRPr/>
            </a:pPr>
            <a:fld id="{F23CD696-005D-4D4D-82EC-74E4AC48F828}" type="slidenum">
              <a:rPr lang="en-US" altLang="zh-TW"/>
              <a:pPr>
                <a:defRPr/>
              </a:pPr>
              <a:t>‹#›</a:t>
            </a:fld>
            <a:endParaRPr lang="en-US" altLang="zh-TW" dirty="0"/>
          </a:p>
        </p:txBody>
      </p:sp>
    </p:spTree>
    <p:extLst>
      <p:ext uri="{BB962C8B-B14F-4D97-AF65-F5344CB8AC3E}">
        <p14:creationId xmlns:p14="http://schemas.microsoft.com/office/powerpoint/2010/main" val="31476213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lvl1pPr>
              <a:defRPr>
                <a:latin typeface="+mj-lt"/>
              </a:defRPr>
            </a:lvl1pPr>
          </a:lstStyle>
          <a:p>
            <a:r>
              <a:rPr lang="zh-TW" altLang="en-US" dirty="0" smtClean="0"/>
              <a:t>按一下以編輯母片標題樣式</a:t>
            </a:r>
            <a:endParaRPr 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dirty="0" smtClean="0"/>
              <a:t>按一下以編輯母片副標題樣式</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zh-TW" altLang="en-US" dirty="0" smtClean="0"/>
              <a:t> </a:t>
            </a:r>
            <a:endParaRPr lang="en-US" altLang="zh-TW" dirty="0"/>
          </a:p>
        </p:txBody>
      </p:sp>
      <p:sp>
        <p:nvSpPr>
          <p:cNvPr id="5" name="Rectangle 6"/>
          <p:cNvSpPr>
            <a:spLocks noGrp="1" noChangeArrowheads="1"/>
          </p:cNvSpPr>
          <p:nvPr>
            <p:ph type="ftr" sz="quarter" idx="11"/>
          </p:nvPr>
        </p:nvSpPr>
        <p:spPr>
          <a:xfrm>
            <a:off x="3124200" y="6489340"/>
            <a:ext cx="2895600" cy="216260"/>
          </a:xfrm>
          <a:prstGeom prst="rect">
            <a:avLst/>
          </a:prstGeom>
          <a:ln/>
        </p:spPr>
        <p:txBody>
          <a:bodyPr/>
          <a:lstStyle>
            <a:lvl1pPr>
              <a:defRPr/>
            </a:lvl1pPr>
          </a:lstStyle>
          <a:p>
            <a:pPr>
              <a:defRPr/>
            </a:pPr>
            <a:endParaRPr lang="en-US" altLang="zh-TW" dirty="0"/>
          </a:p>
        </p:txBody>
      </p:sp>
      <p:sp>
        <p:nvSpPr>
          <p:cNvPr id="6" name="Rectangle 7"/>
          <p:cNvSpPr>
            <a:spLocks noGrp="1" noChangeArrowheads="1"/>
          </p:cNvSpPr>
          <p:nvPr>
            <p:ph type="sldNum" sz="quarter" idx="12"/>
          </p:nvPr>
        </p:nvSpPr>
        <p:spPr>
          <a:ln/>
        </p:spPr>
        <p:txBody>
          <a:bodyPr/>
          <a:lstStyle>
            <a:lvl1pPr>
              <a:defRPr/>
            </a:lvl1pPr>
          </a:lstStyle>
          <a:p>
            <a:pPr>
              <a:defRPr/>
            </a:pPr>
            <a:fld id="{81F321F4-AF18-4252-8067-BFC0C5D408AC}" type="slidenum">
              <a:rPr lang="en-US" altLang="zh-TW"/>
              <a:pPr>
                <a:defRPr/>
              </a:pPr>
              <a:t>‹#›</a:t>
            </a:fld>
            <a:endParaRPr lang="en-US" altLang="zh-TW" dirty="0"/>
          </a:p>
        </p:txBody>
      </p:sp>
    </p:spTree>
    <p:extLst>
      <p:ext uri="{BB962C8B-B14F-4D97-AF65-F5344CB8AC3E}">
        <p14:creationId xmlns:p14="http://schemas.microsoft.com/office/powerpoint/2010/main" val="29404774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mj-lt"/>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1673970"/>
            <a:ext cx="8229600" cy="4411662"/>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5"/>
          <p:cNvSpPr>
            <a:spLocks noGrp="1" noChangeArrowheads="1"/>
          </p:cNvSpPr>
          <p:nvPr>
            <p:ph type="dt" sz="half" idx="10"/>
          </p:nvPr>
        </p:nvSpPr>
        <p:spPr>
          <a:ln/>
        </p:spPr>
        <p:txBody>
          <a:bodyPr/>
          <a:lstStyle>
            <a:lvl1pPr>
              <a:defRPr>
                <a:latin typeface="+mn-lt"/>
              </a:defRPr>
            </a:lvl1pPr>
          </a:lstStyle>
          <a:p>
            <a:pPr>
              <a:defRPr/>
            </a:pPr>
            <a:r>
              <a:rPr lang="zh-TW" altLang="en-US" dirty="0" smtClean="0"/>
              <a:t> </a:t>
            </a:r>
            <a:endParaRPr lang="en-US" altLang="zh-TW" dirty="0"/>
          </a:p>
        </p:txBody>
      </p:sp>
      <p:sp>
        <p:nvSpPr>
          <p:cNvPr id="5" name="Rectangle 6"/>
          <p:cNvSpPr>
            <a:spLocks noGrp="1" noChangeArrowheads="1"/>
          </p:cNvSpPr>
          <p:nvPr>
            <p:ph type="ftr" sz="quarter" idx="11"/>
          </p:nvPr>
        </p:nvSpPr>
        <p:spPr>
          <a:xfrm>
            <a:off x="3124200" y="6489340"/>
            <a:ext cx="2895600" cy="216260"/>
          </a:xfrm>
          <a:prstGeom prst="rect">
            <a:avLst/>
          </a:prstGeom>
          <a:ln/>
        </p:spPr>
        <p:txBody>
          <a:bodyPr/>
          <a:lstStyle>
            <a:lvl1pPr>
              <a:defRPr>
                <a:latin typeface="+mn-lt"/>
              </a:defRPr>
            </a:lvl1pPr>
          </a:lstStyle>
          <a:p>
            <a:pPr>
              <a:defRPr/>
            </a:pPr>
            <a:r>
              <a:rPr lang="en-US" altLang="zh-TW" dirty="0" smtClean="0"/>
              <a:t> </a:t>
            </a:r>
            <a:endParaRPr lang="en-US" altLang="zh-TW" dirty="0"/>
          </a:p>
        </p:txBody>
      </p:sp>
      <p:sp>
        <p:nvSpPr>
          <p:cNvPr id="6" name="Rectangle 7"/>
          <p:cNvSpPr>
            <a:spLocks noGrp="1" noChangeArrowheads="1"/>
          </p:cNvSpPr>
          <p:nvPr>
            <p:ph type="sldNum" sz="quarter" idx="12"/>
          </p:nvPr>
        </p:nvSpPr>
        <p:spPr>
          <a:ln/>
        </p:spPr>
        <p:txBody>
          <a:bodyPr/>
          <a:lstStyle>
            <a:lvl1pPr>
              <a:defRPr>
                <a:latin typeface="+mn-lt"/>
              </a:defRPr>
            </a:lvl1pPr>
          </a:lstStyle>
          <a:p>
            <a:pPr>
              <a:defRPr/>
            </a:pPr>
            <a:fld id="{02256402-B04F-49E5-BE44-40E241F54EAE}" type="slidenum">
              <a:rPr lang="en-US" altLang="zh-TW" smtClean="0"/>
              <a:pPr>
                <a:defRPr/>
              </a:pPr>
              <a:t>‹#›</a:t>
            </a:fld>
            <a:endParaRPr lang="en-US" altLang="zh-TW" dirty="0"/>
          </a:p>
        </p:txBody>
      </p:sp>
    </p:spTree>
    <p:extLst>
      <p:ext uri="{BB962C8B-B14F-4D97-AF65-F5344CB8AC3E}">
        <p14:creationId xmlns:p14="http://schemas.microsoft.com/office/powerpoint/2010/main" val="26070707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5"/>
          <p:cNvSpPr>
            <a:spLocks noGrp="1" noChangeArrowheads="1"/>
          </p:cNvSpPr>
          <p:nvPr>
            <p:ph type="dt" sz="half" idx="10"/>
          </p:nvPr>
        </p:nvSpPr>
        <p:spPr>
          <a:ln/>
        </p:spPr>
        <p:txBody>
          <a:bodyPr/>
          <a:lstStyle>
            <a:lvl1pPr>
              <a:defRPr/>
            </a:lvl1pPr>
          </a:lstStyle>
          <a:p>
            <a:pPr>
              <a:defRPr/>
            </a:pPr>
            <a:r>
              <a:rPr lang="zh-TW" altLang="en-US" dirty="0" smtClean="0"/>
              <a:t> </a:t>
            </a:r>
            <a:endParaRPr lang="en-US" altLang="zh-TW" dirty="0"/>
          </a:p>
        </p:txBody>
      </p:sp>
      <p:sp>
        <p:nvSpPr>
          <p:cNvPr id="5" name="Rectangle 6"/>
          <p:cNvSpPr>
            <a:spLocks noGrp="1" noChangeArrowheads="1"/>
          </p:cNvSpPr>
          <p:nvPr>
            <p:ph type="ftr" sz="quarter" idx="11"/>
          </p:nvPr>
        </p:nvSpPr>
        <p:spPr>
          <a:xfrm>
            <a:off x="3124200" y="6489340"/>
            <a:ext cx="2895600" cy="216260"/>
          </a:xfrm>
          <a:prstGeom prst="rect">
            <a:avLst/>
          </a:prstGeom>
          <a:ln/>
        </p:spPr>
        <p:txBody>
          <a:bodyPr/>
          <a:lstStyle>
            <a:lvl1pPr>
              <a:defRPr/>
            </a:lvl1pPr>
          </a:lstStyle>
          <a:p>
            <a:pPr>
              <a:defRPr/>
            </a:pPr>
            <a:endParaRPr lang="en-US" altLang="zh-TW" dirty="0"/>
          </a:p>
        </p:txBody>
      </p:sp>
      <p:sp>
        <p:nvSpPr>
          <p:cNvPr id="6" name="Rectangle 7"/>
          <p:cNvSpPr>
            <a:spLocks noGrp="1" noChangeArrowheads="1"/>
          </p:cNvSpPr>
          <p:nvPr>
            <p:ph type="sldNum" sz="quarter" idx="12"/>
          </p:nvPr>
        </p:nvSpPr>
        <p:spPr>
          <a:ln/>
        </p:spPr>
        <p:txBody>
          <a:bodyPr/>
          <a:lstStyle>
            <a:lvl1pPr>
              <a:defRPr/>
            </a:lvl1pPr>
          </a:lstStyle>
          <a:p>
            <a:pPr>
              <a:defRPr/>
            </a:pPr>
            <a:fld id="{56D1E6E7-0FD0-479C-91C0-AB9342A79542}" type="slidenum">
              <a:rPr lang="en-US" altLang="zh-TW"/>
              <a:pPr>
                <a:defRPr/>
              </a:pPr>
              <a:t>‹#›</a:t>
            </a:fld>
            <a:endParaRPr lang="en-US" altLang="zh-TW" dirty="0"/>
          </a:p>
        </p:txBody>
      </p:sp>
    </p:spTree>
    <p:extLst>
      <p:ext uri="{BB962C8B-B14F-4D97-AF65-F5344CB8AC3E}">
        <p14:creationId xmlns:p14="http://schemas.microsoft.com/office/powerpoint/2010/main" val="21142559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dt" sz="half" idx="10"/>
          </p:nvPr>
        </p:nvSpPr>
        <p:spPr>
          <a:ln/>
        </p:spPr>
        <p:txBody>
          <a:bodyPr/>
          <a:lstStyle>
            <a:lvl1pPr>
              <a:defRPr/>
            </a:lvl1pPr>
          </a:lstStyle>
          <a:p>
            <a:pPr>
              <a:defRPr/>
            </a:pPr>
            <a:r>
              <a:rPr lang="zh-TW" altLang="en-US" dirty="0" smtClean="0"/>
              <a:t> </a:t>
            </a:r>
            <a:endParaRPr lang="en-US" altLang="zh-TW" dirty="0"/>
          </a:p>
        </p:txBody>
      </p:sp>
      <p:sp>
        <p:nvSpPr>
          <p:cNvPr id="6" name="Rectangle 6"/>
          <p:cNvSpPr>
            <a:spLocks noGrp="1" noChangeArrowheads="1"/>
          </p:cNvSpPr>
          <p:nvPr>
            <p:ph type="ftr" sz="quarter" idx="11"/>
          </p:nvPr>
        </p:nvSpPr>
        <p:spPr>
          <a:xfrm>
            <a:off x="3124200" y="6489340"/>
            <a:ext cx="2895600" cy="216260"/>
          </a:xfrm>
          <a:prstGeom prst="rect">
            <a:avLst/>
          </a:prstGeom>
          <a:ln/>
        </p:spPr>
        <p:txBody>
          <a:bodyPr/>
          <a:lstStyle>
            <a:lvl1pPr>
              <a:defRPr/>
            </a:lvl1pPr>
          </a:lstStyle>
          <a:p>
            <a:pPr>
              <a:defRPr/>
            </a:pPr>
            <a:endParaRPr lang="en-US" altLang="zh-TW" dirty="0"/>
          </a:p>
        </p:txBody>
      </p:sp>
      <p:sp>
        <p:nvSpPr>
          <p:cNvPr id="7" name="Rectangle 7"/>
          <p:cNvSpPr>
            <a:spLocks noGrp="1" noChangeArrowheads="1"/>
          </p:cNvSpPr>
          <p:nvPr>
            <p:ph type="sldNum" sz="quarter" idx="12"/>
          </p:nvPr>
        </p:nvSpPr>
        <p:spPr>
          <a:ln/>
        </p:spPr>
        <p:txBody>
          <a:bodyPr/>
          <a:lstStyle>
            <a:lvl1pPr>
              <a:defRPr/>
            </a:lvl1pPr>
          </a:lstStyle>
          <a:p>
            <a:pPr>
              <a:defRPr/>
            </a:pPr>
            <a:fld id="{7B741E38-937B-440C-9052-E8A6E1A9BAA7}" type="slidenum">
              <a:rPr lang="en-US" altLang="zh-TW"/>
              <a:pPr>
                <a:defRPr/>
              </a:pPr>
              <a:t>‹#›</a:t>
            </a:fld>
            <a:endParaRPr lang="en-US" altLang="zh-TW" dirty="0"/>
          </a:p>
        </p:txBody>
      </p:sp>
    </p:spTree>
    <p:extLst>
      <p:ext uri="{BB962C8B-B14F-4D97-AF65-F5344CB8AC3E}">
        <p14:creationId xmlns:p14="http://schemas.microsoft.com/office/powerpoint/2010/main" val="16442663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5"/>
          <p:cNvSpPr>
            <a:spLocks noGrp="1" noChangeArrowheads="1"/>
          </p:cNvSpPr>
          <p:nvPr>
            <p:ph type="dt" sz="half" idx="10"/>
          </p:nvPr>
        </p:nvSpPr>
        <p:spPr>
          <a:ln/>
        </p:spPr>
        <p:txBody>
          <a:bodyPr/>
          <a:lstStyle>
            <a:lvl1pPr>
              <a:defRPr/>
            </a:lvl1pPr>
          </a:lstStyle>
          <a:p>
            <a:pPr>
              <a:defRPr/>
            </a:pPr>
            <a:r>
              <a:rPr lang="zh-TW" altLang="en-US" dirty="0" smtClean="0"/>
              <a:t> </a:t>
            </a:r>
            <a:endParaRPr lang="en-US" altLang="zh-TW" dirty="0"/>
          </a:p>
        </p:txBody>
      </p:sp>
      <p:sp>
        <p:nvSpPr>
          <p:cNvPr id="8" name="Rectangle 6"/>
          <p:cNvSpPr>
            <a:spLocks noGrp="1" noChangeArrowheads="1"/>
          </p:cNvSpPr>
          <p:nvPr>
            <p:ph type="ftr" sz="quarter" idx="11"/>
          </p:nvPr>
        </p:nvSpPr>
        <p:spPr>
          <a:xfrm>
            <a:off x="3124200" y="6489340"/>
            <a:ext cx="2895600" cy="216260"/>
          </a:xfrm>
          <a:prstGeom prst="rect">
            <a:avLst/>
          </a:prstGeom>
          <a:ln/>
        </p:spPr>
        <p:txBody>
          <a:bodyPr/>
          <a:lstStyle>
            <a:lvl1pPr>
              <a:defRPr/>
            </a:lvl1pPr>
          </a:lstStyle>
          <a:p>
            <a:pPr>
              <a:defRPr/>
            </a:pPr>
            <a:endParaRPr lang="en-US" altLang="zh-TW" dirty="0"/>
          </a:p>
        </p:txBody>
      </p:sp>
      <p:sp>
        <p:nvSpPr>
          <p:cNvPr id="9" name="Rectangle 7"/>
          <p:cNvSpPr>
            <a:spLocks noGrp="1" noChangeArrowheads="1"/>
          </p:cNvSpPr>
          <p:nvPr>
            <p:ph type="sldNum" sz="quarter" idx="12"/>
          </p:nvPr>
        </p:nvSpPr>
        <p:spPr>
          <a:ln/>
        </p:spPr>
        <p:txBody>
          <a:bodyPr/>
          <a:lstStyle>
            <a:lvl1pPr>
              <a:defRPr/>
            </a:lvl1pPr>
          </a:lstStyle>
          <a:p>
            <a:pPr>
              <a:defRPr/>
            </a:pPr>
            <a:fld id="{D8BA99C6-2F36-46A8-A14A-2EA0C28B70A5}" type="slidenum">
              <a:rPr lang="en-US" altLang="zh-TW"/>
              <a:pPr>
                <a:defRPr/>
              </a:pPr>
              <a:t>‹#›</a:t>
            </a:fld>
            <a:endParaRPr lang="en-US" altLang="zh-TW" dirty="0"/>
          </a:p>
        </p:txBody>
      </p:sp>
    </p:spTree>
    <p:extLst>
      <p:ext uri="{BB962C8B-B14F-4D97-AF65-F5344CB8AC3E}">
        <p14:creationId xmlns:p14="http://schemas.microsoft.com/office/powerpoint/2010/main" val="19862788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5"/>
          <p:cNvSpPr>
            <a:spLocks noGrp="1" noChangeArrowheads="1"/>
          </p:cNvSpPr>
          <p:nvPr>
            <p:ph type="dt" sz="half" idx="10"/>
          </p:nvPr>
        </p:nvSpPr>
        <p:spPr>
          <a:ln/>
        </p:spPr>
        <p:txBody>
          <a:bodyPr/>
          <a:lstStyle>
            <a:lvl1pPr>
              <a:defRPr/>
            </a:lvl1pPr>
          </a:lstStyle>
          <a:p>
            <a:pPr>
              <a:defRPr/>
            </a:pPr>
            <a:r>
              <a:rPr lang="zh-TW" altLang="en-US" dirty="0" smtClean="0"/>
              <a:t> </a:t>
            </a:r>
            <a:endParaRPr lang="en-US" altLang="zh-TW" dirty="0"/>
          </a:p>
        </p:txBody>
      </p:sp>
      <p:sp>
        <p:nvSpPr>
          <p:cNvPr id="4" name="Rectangle 6"/>
          <p:cNvSpPr>
            <a:spLocks noGrp="1" noChangeArrowheads="1"/>
          </p:cNvSpPr>
          <p:nvPr>
            <p:ph type="ftr" sz="quarter" idx="11"/>
          </p:nvPr>
        </p:nvSpPr>
        <p:spPr>
          <a:xfrm>
            <a:off x="3124200" y="6489340"/>
            <a:ext cx="2895600" cy="216260"/>
          </a:xfrm>
          <a:prstGeom prst="rect">
            <a:avLst/>
          </a:prstGeom>
          <a:ln/>
        </p:spPr>
        <p:txBody>
          <a:bodyPr/>
          <a:lstStyle>
            <a:lvl1pPr>
              <a:defRPr/>
            </a:lvl1pPr>
          </a:lstStyle>
          <a:p>
            <a:pPr>
              <a:defRPr/>
            </a:pPr>
            <a:endParaRPr lang="en-US" altLang="zh-TW" dirty="0"/>
          </a:p>
        </p:txBody>
      </p:sp>
      <p:sp>
        <p:nvSpPr>
          <p:cNvPr id="5" name="Rectangle 7"/>
          <p:cNvSpPr>
            <a:spLocks noGrp="1" noChangeArrowheads="1"/>
          </p:cNvSpPr>
          <p:nvPr>
            <p:ph type="sldNum" sz="quarter" idx="12"/>
          </p:nvPr>
        </p:nvSpPr>
        <p:spPr>
          <a:ln/>
        </p:spPr>
        <p:txBody>
          <a:bodyPr/>
          <a:lstStyle>
            <a:lvl1pPr>
              <a:defRPr/>
            </a:lvl1pPr>
          </a:lstStyle>
          <a:p>
            <a:pPr>
              <a:defRPr/>
            </a:pPr>
            <a:fld id="{93A7843E-7A7D-4BFC-A713-ED965C6FD59A}" type="slidenum">
              <a:rPr lang="en-US" altLang="zh-TW"/>
              <a:pPr>
                <a:defRPr/>
              </a:pPr>
              <a:t>‹#›</a:t>
            </a:fld>
            <a:endParaRPr lang="en-US" altLang="zh-TW" dirty="0"/>
          </a:p>
        </p:txBody>
      </p:sp>
    </p:spTree>
    <p:extLst>
      <p:ext uri="{BB962C8B-B14F-4D97-AF65-F5344CB8AC3E}">
        <p14:creationId xmlns:p14="http://schemas.microsoft.com/office/powerpoint/2010/main" val="4588759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508" y="6516724"/>
            <a:ext cx="9144000" cy="368660"/>
          </a:xfrm>
          <a:prstGeom prst="rect">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lumMod val="65000"/>
                  <a:lumOff val="35000"/>
                </a:schemeClr>
              </a:solidFill>
            </a:endParaRPr>
          </a:p>
        </p:txBody>
      </p:sp>
      <p:sp>
        <p:nvSpPr>
          <p:cNvPr id="8" name="投影片編號版面配置區 3"/>
          <p:cNvSpPr txBox="1">
            <a:spLocks/>
          </p:cNvSpPr>
          <p:nvPr userDrawn="1"/>
        </p:nvSpPr>
        <p:spPr bwMode="auto">
          <a:xfrm>
            <a:off x="7825680" y="6597116"/>
            <a:ext cx="1066800" cy="2162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TW"/>
            </a:defPPr>
            <a:lvl1pPr algn="r" rtl="0" fontAlgn="base">
              <a:spcBef>
                <a:spcPct val="0"/>
              </a:spcBef>
              <a:spcAft>
                <a:spcPct val="0"/>
              </a:spcAft>
              <a:defRPr kumimoji="0" sz="1000" kern="1200">
                <a:solidFill>
                  <a:schemeClr val="tx1"/>
                </a:solidFill>
                <a:latin typeface="+mn-lt"/>
                <a:ea typeface="標楷體" pitchFamily="65" charset="-120"/>
                <a:cs typeface="+mn-cs"/>
              </a:defRPr>
            </a:lvl1pPr>
            <a:lvl2pPr marL="457200" algn="l" rtl="0" fontAlgn="base">
              <a:spcBef>
                <a:spcPct val="0"/>
              </a:spcBef>
              <a:spcAft>
                <a:spcPct val="0"/>
              </a:spcAft>
              <a:defRPr kumimoji="1" kern="1200">
                <a:solidFill>
                  <a:schemeClr val="tx1"/>
                </a:solidFill>
                <a:latin typeface="Arial" charset="0"/>
                <a:ea typeface="標楷體" pitchFamily="65" charset="-120"/>
                <a:cs typeface="+mn-cs"/>
              </a:defRPr>
            </a:lvl2pPr>
            <a:lvl3pPr marL="914400" algn="l" rtl="0" fontAlgn="base">
              <a:spcBef>
                <a:spcPct val="0"/>
              </a:spcBef>
              <a:spcAft>
                <a:spcPct val="0"/>
              </a:spcAft>
              <a:defRPr kumimoji="1" kern="1200">
                <a:solidFill>
                  <a:schemeClr val="tx1"/>
                </a:solidFill>
                <a:latin typeface="Arial" charset="0"/>
                <a:ea typeface="標楷體" pitchFamily="65" charset="-120"/>
                <a:cs typeface="+mn-cs"/>
              </a:defRPr>
            </a:lvl3pPr>
            <a:lvl4pPr marL="1371600" algn="l" rtl="0" fontAlgn="base">
              <a:spcBef>
                <a:spcPct val="0"/>
              </a:spcBef>
              <a:spcAft>
                <a:spcPct val="0"/>
              </a:spcAft>
              <a:defRPr kumimoji="1" kern="1200">
                <a:solidFill>
                  <a:schemeClr val="tx1"/>
                </a:solidFill>
                <a:latin typeface="Arial" charset="0"/>
                <a:ea typeface="標楷體" pitchFamily="65" charset="-120"/>
                <a:cs typeface="+mn-cs"/>
              </a:defRPr>
            </a:lvl4pPr>
            <a:lvl5pPr marL="1828800" algn="l" rtl="0" fontAlgn="base">
              <a:spcBef>
                <a:spcPct val="0"/>
              </a:spcBef>
              <a:spcAft>
                <a:spcPct val="0"/>
              </a:spcAft>
              <a:defRPr kumimoji="1" kern="1200">
                <a:solidFill>
                  <a:schemeClr val="tx1"/>
                </a:solidFill>
                <a:latin typeface="Arial" charset="0"/>
                <a:ea typeface="標楷體" pitchFamily="65" charset="-120"/>
                <a:cs typeface="+mn-cs"/>
              </a:defRPr>
            </a:lvl5pPr>
            <a:lvl6pPr marL="2286000" algn="l" defTabSz="914400" rtl="0" eaLnBrk="1" latinLnBrk="0" hangingPunct="1">
              <a:defRPr kumimoji="1" kern="1200">
                <a:solidFill>
                  <a:schemeClr val="tx1"/>
                </a:solidFill>
                <a:latin typeface="Arial" charset="0"/>
                <a:ea typeface="標楷體" pitchFamily="65" charset="-120"/>
                <a:cs typeface="+mn-cs"/>
              </a:defRPr>
            </a:lvl6pPr>
            <a:lvl7pPr marL="2743200" algn="l" defTabSz="914400" rtl="0" eaLnBrk="1" latinLnBrk="0" hangingPunct="1">
              <a:defRPr kumimoji="1" kern="1200">
                <a:solidFill>
                  <a:schemeClr val="tx1"/>
                </a:solidFill>
                <a:latin typeface="Arial" charset="0"/>
                <a:ea typeface="標楷體" pitchFamily="65" charset="-120"/>
                <a:cs typeface="+mn-cs"/>
              </a:defRPr>
            </a:lvl7pPr>
            <a:lvl8pPr marL="3200400" algn="l" defTabSz="914400" rtl="0" eaLnBrk="1" latinLnBrk="0" hangingPunct="1">
              <a:defRPr kumimoji="1" kern="1200">
                <a:solidFill>
                  <a:schemeClr val="tx1"/>
                </a:solidFill>
                <a:latin typeface="Arial" charset="0"/>
                <a:ea typeface="標楷體" pitchFamily="65" charset="-120"/>
                <a:cs typeface="+mn-cs"/>
              </a:defRPr>
            </a:lvl8pPr>
            <a:lvl9pPr marL="3657600" algn="l" defTabSz="914400" rtl="0" eaLnBrk="1" latinLnBrk="0" hangingPunct="1">
              <a:defRPr kumimoji="1" kern="1200">
                <a:solidFill>
                  <a:schemeClr val="tx1"/>
                </a:solidFill>
                <a:latin typeface="Arial" charset="0"/>
                <a:ea typeface="標楷體" pitchFamily="65" charset="-120"/>
                <a:cs typeface="+mn-cs"/>
              </a:defRPr>
            </a:lvl9pPr>
          </a:lstStyle>
          <a:p>
            <a:pPr>
              <a:defRPr/>
            </a:pPr>
            <a:fld id="{6D405EC5-43FC-4140-8F9D-2AE52212DD8C}" type="slidenum">
              <a:rPr lang="en-US" altLang="zh-TW" smtClean="0">
                <a:solidFill>
                  <a:schemeClr val="tx1">
                    <a:lumMod val="65000"/>
                    <a:lumOff val="35000"/>
                  </a:schemeClr>
                </a:solidFill>
              </a:rPr>
              <a:pPr>
                <a:defRPr/>
              </a:pPr>
              <a:t>‹#›</a:t>
            </a:fld>
            <a:endParaRPr lang="en-US" altLang="zh-TW" dirty="0">
              <a:solidFill>
                <a:schemeClr val="tx1">
                  <a:lumMod val="65000"/>
                  <a:lumOff val="35000"/>
                </a:schemeClr>
              </a:solidFill>
            </a:endParaRPr>
          </a:p>
        </p:txBody>
      </p:sp>
      <p:pic>
        <p:nvPicPr>
          <p:cNvPr id="1027" name="Picture 3" descr="內置圖片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6581122"/>
            <a:ext cx="900100" cy="232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userDrawn="1"/>
        </p:nvSpPr>
        <p:spPr>
          <a:xfrm>
            <a:off x="899592" y="6654552"/>
            <a:ext cx="2484276" cy="230832"/>
          </a:xfrm>
          <a:prstGeom prst="rect">
            <a:avLst/>
          </a:prstGeom>
          <a:noFill/>
        </p:spPr>
        <p:txBody>
          <a:bodyPr wrap="square" rtlCol="0">
            <a:spAutoFit/>
          </a:bodyPr>
          <a:lstStyle/>
          <a:p>
            <a:r>
              <a:rPr lang="en-US" altLang="zh-TW" sz="900" dirty="0" smtClean="0">
                <a:solidFill>
                  <a:schemeClr val="tx1">
                    <a:lumMod val="65000"/>
                    <a:lumOff val="35000"/>
                  </a:schemeClr>
                </a:solidFill>
              </a:rPr>
              <a:t>Cloud Computing Secure Simple &amp; Green</a:t>
            </a:r>
            <a:endParaRPr lang="zh-TW" altLang="en-US" sz="900" dirty="0">
              <a:solidFill>
                <a:schemeClr val="tx1">
                  <a:lumMod val="65000"/>
                  <a:lumOff val="35000"/>
                </a:schemeClr>
              </a:solidFill>
            </a:endParaRPr>
          </a:p>
        </p:txBody>
      </p:sp>
      <p:sp>
        <p:nvSpPr>
          <p:cNvPr id="4" name="文字方塊 3"/>
          <p:cNvSpPr txBox="1"/>
          <p:nvPr userDrawn="1"/>
        </p:nvSpPr>
        <p:spPr>
          <a:xfrm>
            <a:off x="6444208" y="6654552"/>
            <a:ext cx="1512168" cy="215444"/>
          </a:xfrm>
          <a:prstGeom prst="rect">
            <a:avLst/>
          </a:prstGeom>
          <a:noFill/>
        </p:spPr>
        <p:txBody>
          <a:bodyPr wrap="square" rtlCol="0">
            <a:spAutoFit/>
          </a:bodyPr>
          <a:lstStyle/>
          <a:p>
            <a:r>
              <a:rPr lang="en-US" altLang="zh-TW" sz="800" dirty="0" smtClean="0">
                <a:solidFill>
                  <a:schemeClr val="tx1">
                    <a:lumMod val="65000"/>
                    <a:lumOff val="35000"/>
                  </a:schemeClr>
                </a:solidFill>
              </a:rPr>
              <a:t>GCCA copy rights</a:t>
            </a:r>
            <a:r>
              <a:rPr lang="en-US" altLang="zh-TW" sz="800" baseline="0" dirty="0" smtClean="0">
                <a:solidFill>
                  <a:schemeClr val="tx1">
                    <a:lumMod val="65000"/>
                    <a:lumOff val="35000"/>
                  </a:schemeClr>
                </a:solidFill>
              </a:rPr>
              <a:t> @2014</a:t>
            </a:r>
            <a:endParaRPr lang="zh-TW" altLang="en-US" sz="800" dirty="0">
              <a:solidFill>
                <a:schemeClr val="tx1">
                  <a:lumMod val="65000"/>
                  <a:lumOff val="35000"/>
                </a:schemeClr>
              </a:solidFill>
            </a:endParaRPr>
          </a:p>
        </p:txBody>
      </p:sp>
      <p:sp>
        <p:nvSpPr>
          <p:cNvPr id="7" name="文字方塊 6"/>
          <p:cNvSpPr txBox="1"/>
          <p:nvPr userDrawn="1"/>
        </p:nvSpPr>
        <p:spPr>
          <a:xfrm>
            <a:off x="4229962" y="6654552"/>
            <a:ext cx="990110" cy="230832"/>
          </a:xfrm>
          <a:prstGeom prst="rect">
            <a:avLst/>
          </a:prstGeom>
          <a:noFill/>
        </p:spPr>
        <p:txBody>
          <a:bodyPr wrap="square" rtlCol="0">
            <a:spAutoFit/>
          </a:bodyPr>
          <a:lstStyle/>
          <a:p>
            <a:r>
              <a:rPr lang="en-US" altLang="zh-TW" sz="900" dirty="0" smtClean="0">
                <a:solidFill>
                  <a:schemeClr val="tx1">
                    <a:lumMod val="65000"/>
                    <a:lumOff val="35000"/>
                  </a:schemeClr>
                </a:solidFill>
              </a:rPr>
              <a:t>Confidential</a:t>
            </a:r>
            <a:endParaRPr lang="zh-TW" altLang="en-US" sz="900" dirty="0">
              <a:solidFill>
                <a:schemeClr val="tx1">
                  <a:lumMod val="65000"/>
                  <a:lumOff val="35000"/>
                </a:schemeClr>
              </a:solidFill>
            </a:endParaRPr>
          </a:p>
        </p:txBody>
      </p:sp>
    </p:spTree>
    <p:extLst>
      <p:ext uri="{BB962C8B-B14F-4D97-AF65-F5344CB8AC3E}">
        <p14:creationId xmlns:p14="http://schemas.microsoft.com/office/powerpoint/2010/main" val="7268207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5"/>
          <p:cNvSpPr>
            <a:spLocks noGrp="1" noChangeArrowheads="1"/>
          </p:cNvSpPr>
          <p:nvPr>
            <p:ph type="dt" sz="half" idx="10"/>
          </p:nvPr>
        </p:nvSpPr>
        <p:spPr>
          <a:ln/>
        </p:spPr>
        <p:txBody>
          <a:bodyPr/>
          <a:lstStyle>
            <a:lvl1pPr>
              <a:defRPr/>
            </a:lvl1pPr>
          </a:lstStyle>
          <a:p>
            <a:pPr>
              <a:defRPr/>
            </a:pPr>
            <a:r>
              <a:rPr lang="zh-TW" altLang="en-US" dirty="0" smtClean="0"/>
              <a:t> </a:t>
            </a:r>
            <a:endParaRPr lang="en-US" altLang="zh-TW" dirty="0"/>
          </a:p>
        </p:txBody>
      </p:sp>
      <p:sp>
        <p:nvSpPr>
          <p:cNvPr id="6" name="Rectangle 6"/>
          <p:cNvSpPr>
            <a:spLocks noGrp="1" noChangeArrowheads="1"/>
          </p:cNvSpPr>
          <p:nvPr>
            <p:ph type="ftr" sz="quarter" idx="11"/>
          </p:nvPr>
        </p:nvSpPr>
        <p:spPr>
          <a:xfrm>
            <a:off x="3124200" y="6489340"/>
            <a:ext cx="2895600" cy="216260"/>
          </a:xfrm>
          <a:prstGeom prst="rect">
            <a:avLst/>
          </a:prstGeom>
          <a:ln/>
        </p:spPr>
        <p:txBody>
          <a:bodyPr/>
          <a:lstStyle>
            <a:lvl1pPr>
              <a:defRPr/>
            </a:lvl1pPr>
          </a:lstStyle>
          <a:p>
            <a:pPr>
              <a:defRPr/>
            </a:pPr>
            <a:endParaRPr lang="en-US" altLang="zh-TW" dirty="0"/>
          </a:p>
        </p:txBody>
      </p:sp>
      <p:sp>
        <p:nvSpPr>
          <p:cNvPr id="7" name="Rectangle 7"/>
          <p:cNvSpPr>
            <a:spLocks noGrp="1" noChangeArrowheads="1"/>
          </p:cNvSpPr>
          <p:nvPr>
            <p:ph type="sldNum" sz="quarter" idx="12"/>
          </p:nvPr>
        </p:nvSpPr>
        <p:spPr>
          <a:ln/>
        </p:spPr>
        <p:txBody>
          <a:bodyPr/>
          <a:lstStyle>
            <a:lvl1pPr>
              <a:defRPr/>
            </a:lvl1pPr>
          </a:lstStyle>
          <a:p>
            <a:pPr>
              <a:defRPr/>
            </a:pPr>
            <a:fld id="{662A2BBC-248E-4F24-9F82-183B967A1A2C}" type="slidenum">
              <a:rPr lang="en-US" altLang="zh-TW"/>
              <a:pPr>
                <a:defRPr/>
              </a:pPr>
              <a:t>‹#›</a:t>
            </a:fld>
            <a:endParaRPr lang="en-US" altLang="zh-TW" dirty="0"/>
          </a:p>
        </p:txBody>
      </p:sp>
    </p:spTree>
    <p:extLst>
      <p:ext uri="{BB962C8B-B14F-4D97-AF65-F5344CB8AC3E}">
        <p14:creationId xmlns:p14="http://schemas.microsoft.com/office/powerpoint/2010/main" val="16994021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5"/>
          <p:cNvSpPr>
            <a:spLocks noGrp="1" noChangeArrowheads="1"/>
          </p:cNvSpPr>
          <p:nvPr>
            <p:ph type="dt" sz="half" idx="10"/>
          </p:nvPr>
        </p:nvSpPr>
        <p:spPr>
          <a:ln/>
        </p:spPr>
        <p:txBody>
          <a:bodyPr/>
          <a:lstStyle>
            <a:lvl1pPr>
              <a:defRPr/>
            </a:lvl1pPr>
          </a:lstStyle>
          <a:p>
            <a:pPr>
              <a:defRPr/>
            </a:pPr>
            <a:r>
              <a:rPr lang="zh-TW" altLang="en-US" dirty="0" smtClean="0"/>
              <a:t> </a:t>
            </a:r>
            <a:endParaRPr lang="en-US" altLang="zh-TW" dirty="0"/>
          </a:p>
        </p:txBody>
      </p:sp>
      <p:sp>
        <p:nvSpPr>
          <p:cNvPr id="6" name="Rectangle 6"/>
          <p:cNvSpPr>
            <a:spLocks noGrp="1" noChangeArrowheads="1"/>
          </p:cNvSpPr>
          <p:nvPr>
            <p:ph type="ftr" sz="quarter" idx="11"/>
          </p:nvPr>
        </p:nvSpPr>
        <p:spPr>
          <a:xfrm>
            <a:off x="3124200" y="6489340"/>
            <a:ext cx="2895600" cy="216260"/>
          </a:xfrm>
          <a:prstGeom prst="rect">
            <a:avLst/>
          </a:prstGeom>
          <a:ln/>
        </p:spPr>
        <p:txBody>
          <a:bodyPr/>
          <a:lstStyle>
            <a:lvl1pPr>
              <a:defRPr/>
            </a:lvl1pPr>
          </a:lstStyle>
          <a:p>
            <a:pPr>
              <a:defRPr/>
            </a:pPr>
            <a:endParaRPr lang="en-US" altLang="zh-TW" dirty="0"/>
          </a:p>
        </p:txBody>
      </p:sp>
      <p:sp>
        <p:nvSpPr>
          <p:cNvPr id="7" name="Rectangle 7"/>
          <p:cNvSpPr>
            <a:spLocks noGrp="1" noChangeArrowheads="1"/>
          </p:cNvSpPr>
          <p:nvPr>
            <p:ph type="sldNum" sz="quarter" idx="12"/>
          </p:nvPr>
        </p:nvSpPr>
        <p:spPr>
          <a:ln/>
        </p:spPr>
        <p:txBody>
          <a:bodyPr/>
          <a:lstStyle>
            <a:lvl1pPr>
              <a:defRPr/>
            </a:lvl1pPr>
          </a:lstStyle>
          <a:p>
            <a:pPr>
              <a:defRPr/>
            </a:pPr>
            <a:fld id="{7A54B5D1-3EBF-4C6E-97AC-C72AFCBDE040}" type="slidenum">
              <a:rPr lang="en-US" altLang="zh-TW"/>
              <a:pPr>
                <a:defRPr/>
              </a:pPr>
              <a:t>‹#›</a:t>
            </a:fld>
            <a:endParaRPr lang="en-US" altLang="zh-TW" dirty="0"/>
          </a:p>
        </p:txBody>
      </p:sp>
    </p:spTree>
    <p:extLst>
      <p:ext uri="{BB962C8B-B14F-4D97-AF65-F5344CB8AC3E}">
        <p14:creationId xmlns:p14="http://schemas.microsoft.com/office/powerpoint/2010/main" val="40871656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dirty="0" smtClean="0"/>
              <a:t>按一下以編輯母片標題樣式</a:t>
            </a:r>
          </a:p>
        </p:txBody>
      </p:sp>
      <p:sp>
        <p:nvSpPr>
          <p:cNvPr id="1027" name="Rectangle 4"/>
          <p:cNvSpPr>
            <a:spLocks noGrp="1" noChangeArrowheads="1"/>
          </p:cNvSpPr>
          <p:nvPr>
            <p:ph type="body" idx="1"/>
          </p:nvPr>
        </p:nvSpPr>
        <p:spPr bwMode="auto">
          <a:xfrm>
            <a:off x="519113"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smtClean="0"/>
              <a:t>按一下以編輯母片</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sp>
        <p:nvSpPr>
          <p:cNvPr id="97285" name="Rectangle 5"/>
          <p:cNvSpPr>
            <a:spLocks noGrp="1" noChangeArrowheads="1"/>
          </p:cNvSpPr>
          <p:nvPr>
            <p:ph type="dt" sz="half" idx="2"/>
          </p:nvPr>
        </p:nvSpPr>
        <p:spPr bwMode="auto">
          <a:xfrm>
            <a:off x="457200" y="6489340"/>
            <a:ext cx="2133600" cy="2162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000">
                <a:latin typeface="+mn-lt"/>
                <a:ea typeface="宋体" pitchFamily="2" charset="-122"/>
              </a:defRPr>
            </a:lvl1pPr>
          </a:lstStyle>
          <a:p>
            <a:pPr>
              <a:defRPr/>
            </a:pPr>
            <a:r>
              <a:rPr lang="zh-TW" altLang="en-US" dirty="0" smtClean="0"/>
              <a:t> </a:t>
            </a:r>
            <a:endParaRPr kumimoji="1" lang="en-US" altLang="zh-CN" dirty="0"/>
          </a:p>
        </p:txBody>
      </p:sp>
      <p:sp>
        <p:nvSpPr>
          <p:cNvPr id="97287" name="Rectangle 7"/>
          <p:cNvSpPr>
            <a:spLocks noGrp="1" noChangeArrowheads="1"/>
          </p:cNvSpPr>
          <p:nvPr>
            <p:ph type="sldNum" sz="quarter" idx="4"/>
          </p:nvPr>
        </p:nvSpPr>
        <p:spPr bwMode="auto">
          <a:xfrm>
            <a:off x="6553200" y="6489340"/>
            <a:ext cx="2133600" cy="2162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000">
                <a:latin typeface="+mn-lt"/>
              </a:defRPr>
            </a:lvl1pPr>
          </a:lstStyle>
          <a:p>
            <a:pPr>
              <a:defRPr/>
            </a:pPr>
            <a:fld id="{6D405EC5-43FC-4140-8F9D-2AE52212DD8C}" type="slidenum">
              <a:rPr lang="en-US" altLang="zh-TW" smtClean="0"/>
              <a:pPr>
                <a:defRPr/>
              </a:pPr>
              <a:t>‹#›</a:t>
            </a:fld>
            <a:endParaRPr lang="en-US" altLang="zh-TW" dirty="0"/>
          </a:p>
        </p:txBody>
      </p:sp>
    </p:spTree>
  </p:cSld>
  <p:clrMap bg1="lt1" tx1="dk1" bg2="lt2" tx2="dk2" accent1="accent1" accent2="accent2" accent3="accent3" accent4="accent4" accent5="accent5" accent6="accent6" hlink="hlink" folHlink="folHlink"/>
  <p:sldLayoutIdLst>
    <p:sldLayoutId id="2147483799"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Lst>
  <p:timing>
    <p:tnLst>
      <p:par>
        <p:cTn id="1" dur="indefinite" restart="never" nodeType="tmRoot"/>
      </p:par>
    </p:tnLst>
  </p:timing>
  <p:hf hdr="0"/>
  <p:txStyles>
    <p:titleStyle>
      <a:lvl1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mj-cs"/>
        </a:defRPr>
      </a:lvl1pPr>
      <a:lvl2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2pPr>
      <a:lvl3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3pPr>
      <a:lvl4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4pPr>
      <a:lvl5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5pPr>
      <a:lvl6pPr marL="4572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6pPr>
      <a:lvl7pPr marL="9144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7pPr>
      <a:lvl8pPr marL="13716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8pPr>
      <a:lvl9pPr marL="18288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kumimoji="1" sz="3000">
          <a:solidFill>
            <a:schemeClr val="tx1"/>
          </a:solidFill>
          <a:latin typeface="標楷體" pitchFamily="65" charset="-120"/>
          <a:ea typeface="標楷體" pitchFamily="65" charset="-120"/>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kumimoji="1" sz="2600">
          <a:solidFill>
            <a:schemeClr val="tx1"/>
          </a:solidFill>
          <a:latin typeface="標楷體" pitchFamily="65" charset="-120"/>
          <a:ea typeface="標楷體" pitchFamily="65" charset="-120"/>
          <a:cs typeface="+mn-cs"/>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kumimoji="1" sz="2300">
          <a:solidFill>
            <a:schemeClr val="tx1"/>
          </a:solidFill>
          <a:latin typeface="標楷體" pitchFamily="65" charset="-120"/>
          <a:ea typeface="標楷體" pitchFamily="65" charset="-120"/>
          <a:cs typeface="+mn-cs"/>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kumimoji="1" sz="2000">
          <a:solidFill>
            <a:schemeClr val="tx1"/>
          </a:solidFill>
          <a:latin typeface="標楷體" pitchFamily="65" charset="-120"/>
          <a:ea typeface="標楷體" pitchFamily="65" charset="-120"/>
          <a:cs typeface="+mn-cs"/>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kumimoji="1" sz="2000">
          <a:solidFill>
            <a:schemeClr val="tx1"/>
          </a:solidFill>
          <a:latin typeface="標楷體" pitchFamily="65" charset="-120"/>
          <a:ea typeface="標楷體" pitchFamily="65" charset="-120"/>
          <a:cs typeface="+mn-cs"/>
        </a:defRPr>
      </a:lvl5pPr>
      <a:lvl6pPr marL="20558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cs typeface="+mn-cs"/>
        </a:defRPr>
      </a:lvl6pPr>
      <a:lvl7pPr marL="25130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cs typeface="+mn-cs"/>
        </a:defRPr>
      </a:lvl7pPr>
      <a:lvl8pPr marL="29702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cs typeface="+mn-cs"/>
        </a:defRPr>
      </a:lvl8pPr>
      <a:lvl9pPr marL="34274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ninetypluscoffee.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www.htc.com/us/smartphones/htc-one-m8-window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itcher.oklerthemes.com/?theme=Porto-Admin"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ctrTitle"/>
          </p:nvPr>
        </p:nvSpPr>
        <p:spPr>
          <a:xfrm>
            <a:off x="572010" y="1376772"/>
            <a:ext cx="7772400" cy="1470025"/>
          </a:xfrm>
        </p:spPr>
        <p:txBody>
          <a:bodyPr/>
          <a:lstStyle/>
          <a:p>
            <a:pPr algn="ctr"/>
            <a:r>
              <a:rPr lang="en-US" altLang="zh-TW" sz="5400" dirty="0" smtClean="0">
                <a:solidFill>
                  <a:srgbClr val="008000"/>
                </a:solidFill>
              </a:rPr>
              <a:t>GCCA </a:t>
            </a:r>
            <a:r>
              <a:rPr lang="zh-TW" altLang="en-US" sz="5400" dirty="0" smtClean="0">
                <a:solidFill>
                  <a:srgbClr val="008000"/>
                </a:solidFill>
              </a:rPr>
              <a:t>網站設計需求</a:t>
            </a:r>
            <a:endParaRPr lang="zh-TW" altLang="en-US" sz="5400" dirty="0">
              <a:solidFill>
                <a:srgbClr val="009900"/>
              </a:solidFill>
            </a:endParaRPr>
          </a:p>
        </p:txBody>
      </p:sp>
      <p:sp>
        <p:nvSpPr>
          <p:cNvPr id="7" name="副標題 2"/>
          <p:cNvSpPr>
            <a:spLocks noGrp="1"/>
          </p:cNvSpPr>
          <p:nvPr>
            <p:ph type="subTitle" idx="1"/>
          </p:nvPr>
        </p:nvSpPr>
        <p:spPr>
          <a:xfrm>
            <a:off x="914910" y="3465004"/>
            <a:ext cx="7086600" cy="1752600"/>
          </a:xfrm>
        </p:spPr>
        <p:txBody>
          <a:bodyPr/>
          <a:lstStyle/>
          <a:p>
            <a:r>
              <a:rPr lang="en-US" altLang="zh-TW" sz="2800" dirty="0" smtClean="0">
                <a:solidFill>
                  <a:srgbClr val="008000"/>
                </a:solidFill>
              </a:rPr>
              <a:t>By Cherry</a:t>
            </a:r>
            <a:endParaRPr lang="zh-TW" altLang="en-US" sz="2800" dirty="0">
              <a:solidFill>
                <a:srgbClr val="008000"/>
              </a:solidFill>
            </a:endParaRPr>
          </a:p>
        </p:txBody>
      </p:sp>
    </p:spTree>
    <p:extLst>
      <p:ext uri="{BB962C8B-B14F-4D97-AF65-F5344CB8AC3E}">
        <p14:creationId xmlns:p14="http://schemas.microsoft.com/office/powerpoint/2010/main" val="3013745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22900" y="0"/>
            <a:ext cx="8640960" cy="70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mj-cs"/>
              </a:defRPr>
            </a:lvl1pPr>
            <a:lvl2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2pPr>
            <a:lvl3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3pPr>
            <a:lvl4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4pPr>
            <a:lvl5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5pPr>
            <a:lvl6pPr marL="4572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6pPr>
            <a:lvl7pPr marL="9144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7pPr>
            <a:lvl8pPr marL="13716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8pPr>
            <a:lvl9pPr marL="18288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9pPr>
          </a:lstStyle>
          <a:p>
            <a:pPr eaLnBrk="1" hangingPunct="1">
              <a:defRPr/>
            </a:pPr>
            <a:r>
              <a:rPr lang="en-US" altLang="zh-TW" sz="3600" dirty="0" smtClean="0"/>
              <a:t>Support</a:t>
            </a:r>
            <a:r>
              <a:rPr lang="zh-TW" altLang="en-US" sz="3600" dirty="0" smtClean="0"/>
              <a:t>需求</a:t>
            </a:r>
            <a:endParaRPr lang="en-US" altLang="zh-TW" sz="3600" kern="0" dirty="0" smtClean="0">
              <a:solidFill>
                <a:srgbClr val="008000"/>
              </a:solidFill>
              <a:latin typeface="新細明體" panose="02020500000000000000" pitchFamily="18" charset="-120"/>
              <a:ea typeface="新細明體" panose="02020500000000000000" pitchFamily="18" charset="-120"/>
            </a:endParaRPr>
          </a:p>
        </p:txBody>
      </p:sp>
      <p:sp>
        <p:nvSpPr>
          <p:cNvPr id="3" name="圓角矩形 2"/>
          <p:cNvSpPr/>
          <p:nvPr/>
        </p:nvSpPr>
        <p:spPr>
          <a:xfrm>
            <a:off x="438370" y="1016731"/>
            <a:ext cx="8418106" cy="533034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007604" y="1268760"/>
            <a:ext cx="7380820" cy="5078313"/>
          </a:xfrm>
          <a:prstGeom prst="rect">
            <a:avLst/>
          </a:prstGeom>
          <a:noFill/>
        </p:spPr>
        <p:txBody>
          <a:bodyPr wrap="square" rtlCol="0">
            <a:spAutoFit/>
          </a:bodyPr>
          <a:lstStyle/>
          <a:p>
            <a:r>
              <a:rPr lang="zh-TW" altLang="en-US" dirty="0" smtClean="0"/>
              <a:t>維護內容</a:t>
            </a:r>
            <a:r>
              <a:rPr lang="en-US" altLang="zh-TW" dirty="0" smtClean="0"/>
              <a:t>:</a:t>
            </a:r>
            <a:endParaRPr lang="en-US" altLang="zh-TW" dirty="0"/>
          </a:p>
          <a:p>
            <a:pPr marL="285750" indent="-285750">
              <a:buFont typeface="Wingdings" panose="05000000000000000000" pitchFamily="2" charset="2"/>
              <a:buChar char="Ø"/>
            </a:pPr>
            <a:r>
              <a:rPr lang="zh-TW" altLang="en-US" dirty="0" smtClean="0"/>
              <a:t>以順序方式呈現</a:t>
            </a:r>
            <a:r>
              <a:rPr lang="en-US" altLang="zh-TW" dirty="0" smtClean="0"/>
              <a:t>,</a:t>
            </a:r>
            <a:r>
              <a:rPr lang="zh-TW" altLang="en-US" dirty="0" smtClean="0"/>
              <a:t> 點擊問題則出現內容</a:t>
            </a:r>
            <a:r>
              <a:rPr lang="en-US" altLang="zh-TW" dirty="0" smtClean="0"/>
              <a:t>,</a:t>
            </a:r>
            <a:r>
              <a:rPr lang="zh-TW" altLang="en-US" dirty="0" smtClean="0"/>
              <a:t> 再點一次內容收回</a:t>
            </a:r>
            <a:r>
              <a:rPr lang="en-US" altLang="zh-TW" dirty="0" smtClean="0"/>
              <a:t>,</a:t>
            </a:r>
            <a:r>
              <a:rPr lang="zh-TW" altLang="en-US" dirty="0" smtClean="0"/>
              <a:t> 例如</a:t>
            </a:r>
            <a:r>
              <a:rPr lang="en-US" altLang="zh-TW" dirty="0" smtClean="0"/>
              <a:t>:</a:t>
            </a:r>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endParaRPr lang="en-US" altLang="zh-TW" dirty="0"/>
          </a:p>
          <a:p>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endParaRPr lang="en-US" altLang="zh-TW" dirty="0" smtClean="0"/>
          </a:p>
          <a:p>
            <a:endParaRPr lang="en-US" altLang="zh-TW" dirty="0"/>
          </a:p>
          <a:p>
            <a:pPr marL="285750" indent="-285750">
              <a:buFont typeface="Wingdings" panose="05000000000000000000" pitchFamily="2" charset="2"/>
              <a:buChar char="Ø"/>
            </a:pPr>
            <a:r>
              <a:rPr lang="zh-TW" altLang="en-US" dirty="0" smtClean="0"/>
              <a:t>可以新增及維護 </a:t>
            </a:r>
            <a:r>
              <a:rPr lang="en-US" altLang="zh-TW" dirty="0" smtClean="0"/>
              <a:t>Support</a:t>
            </a:r>
            <a:r>
              <a:rPr lang="en-US" altLang="zh-TW" dirty="0" smtClean="0"/>
              <a:t> </a:t>
            </a:r>
            <a:r>
              <a:rPr lang="zh-TW" altLang="en-US" dirty="0" smtClean="0"/>
              <a:t>類別</a:t>
            </a:r>
            <a:endParaRPr lang="en-US" altLang="zh-TW" dirty="0" smtClean="0"/>
          </a:p>
          <a:p>
            <a:pPr marL="285750" indent="-285750">
              <a:buFont typeface="Wingdings" panose="05000000000000000000" pitchFamily="2" charset="2"/>
              <a:buChar char="Ø"/>
            </a:pPr>
            <a:r>
              <a:rPr lang="zh-TW" altLang="en-US" dirty="0"/>
              <a:t>可以新增及維護 </a:t>
            </a:r>
            <a:r>
              <a:rPr lang="en-US" altLang="zh-TW" dirty="0" smtClean="0"/>
              <a:t>Support</a:t>
            </a:r>
            <a:r>
              <a:rPr lang="zh-TW" altLang="en-US" dirty="0" smtClean="0"/>
              <a:t>內容</a:t>
            </a:r>
            <a:r>
              <a:rPr lang="en-US" altLang="zh-TW" dirty="0" smtClean="0"/>
              <a:t>(Title, </a:t>
            </a:r>
            <a:r>
              <a:rPr lang="zh-TW" altLang="en-US" dirty="0" smtClean="0"/>
              <a:t>內容</a:t>
            </a:r>
            <a:r>
              <a:rPr lang="en-US" altLang="zh-TW" dirty="0" smtClean="0"/>
              <a:t>, </a:t>
            </a:r>
            <a:r>
              <a:rPr lang="zh-TW" altLang="en-US" dirty="0" smtClean="0"/>
              <a:t>類別</a:t>
            </a:r>
            <a:r>
              <a:rPr lang="en-US" altLang="zh-TW" dirty="0" smtClean="0"/>
              <a:t>)</a:t>
            </a:r>
            <a:endParaRPr lang="en-US" altLang="zh-TW" dirty="0"/>
          </a:p>
          <a:p>
            <a:pPr marL="285750" indent="-285750">
              <a:buFont typeface="Wingdings" panose="05000000000000000000" pitchFamily="2" charset="2"/>
              <a:buChar char="Ø"/>
            </a:pPr>
            <a:r>
              <a:rPr lang="zh-TW" altLang="en-US" dirty="0" smtClean="0"/>
              <a:t>可分頁查詢，每類每頁十則</a:t>
            </a:r>
            <a:endParaRPr lang="en-US" altLang="zh-TW" dirty="0"/>
          </a:p>
          <a:p>
            <a:pPr marL="285750" indent="-285750">
              <a:buFont typeface="Wingdings" panose="05000000000000000000" pitchFamily="2" charset="2"/>
              <a:buChar char="Ø"/>
            </a:pPr>
            <a:r>
              <a:rPr lang="zh-TW" altLang="en-US" dirty="0" smtClean="0"/>
              <a:t>使用者界面需提供關鍵字</a:t>
            </a:r>
            <a:r>
              <a:rPr lang="en-US" altLang="zh-TW" dirty="0" smtClean="0"/>
              <a:t>(Title</a:t>
            </a:r>
            <a:r>
              <a:rPr lang="en-US" altLang="zh-TW" dirty="0" smtClean="0"/>
              <a:t>)</a:t>
            </a:r>
            <a:r>
              <a:rPr lang="zh-TW" altLang="en-US" dirty="0" smtClean="0"/>
              <a:t>查詢</a:t>
            </a:r>
            <a:endParaRPr lang="en-US" altLang="zh-TW" dirty="0" smtClean="0"/>
          </a:p>
          <a:p>
            <a:endParaRPr lang="zh-TW" altLang="en-US" dirty="0"/>
          </a:p>
        </p:txBody>
      </p:sp>
      <p:pic>
        <p:nvPicPr>
          <p:cNvPr id="7" name="圖片 6"/>
          <p:cNvPicPr/>
          <p:nvPr/>
        </p:nvPicPr>
        <p:blipFill>
          <a:blip r:embed="rId2">
            <a:extLst>
              <a:ext uri="{28A0092B-C50C-407E-A947-70E740481C1C}">
                <a14:useLocalDpi xmlns:a14="http://schemas.microsoft.com/office/drawing/2010/main" val="0"/>
              </a:ext>
            </a:extLst>
          </a:blip>
          <a:srcRect/>
          <a:stretch>
            <a:fillRect/>
          </a:stretch>
        </p:blipFill>
        <p:spPr bwMode="auto">
          <a:xfrm>
            <a:off x="2375756" y="1909011"/>
            <a:ext cx="3670543" cy="2958708"/>
          </a:xfrm>
          <a:prstGeom prst="rect">
            <a:avLst/>
          </a:prstGeom>
          <a:noFill/>
          <a:ln>
            <a:noFill/>
          </a:ln>
        </p:spPr>
      </p:pic>
    </p:spTree>
    <p:extLst>
      <p:ext uri="{BB962C8B-B14F-4D97-AF65-F5344CB8AC3E}">
        <p14:creationId xmlns:p14="http://schemas.microsoft.com/office/powerpoint/2010/main" val="127860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22900" y="0"/>
            <a:ext cx="8640960" cy="70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mj-cs"/>
              </a:defRPr>
            </a:lvl1pPr>
            <a:lvl2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2pPr>
            <a:lvl3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3pPr>
            <a:lvl4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4pPr>
            <a:lvl5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5pPr>
            <a:lvl6pPr marL="4572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6pPr>
            <a:lvl7pPr marL="9144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7pPr>
            <a:lvl8pPr marL="13716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8pPr>
            <a:lvl9pPr marL="18288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9pPr>
          </a:lstStyle>
          <a:p>
            <a:pPr eaLnBrk="1" hangingPunct="1">
              <a:defRPr/>
            </a:pPr>
            <a:r>
              <a:rPr lang="zh-TW" altLang="en-US" sz="3600" dirty="0" smtClean="0"/>
              <a:t>其它需求</a:t>
            </a:r>
            <a:endParaRPr lang="en-US" altLang="zh-TW" sz="3600" kern="0" dirty="0" smtClean="0">
              <a:solidFill>
                <a:srgbClr val="008000"/>
              </a:solidFill>
              <a:latin typeface="新細明體" panose="02020500000000000000" pitchFamily="18" charset="-120"/>
              <a:ea typeface="新細明體" panose="02020500000000000000" pitchFamily="18" charset="-120"/>
            </a:endParaRPr>
          </a:p>
        </p:txBody>
      </p:sp>
      <p:sp>
        <p:nvSpPr>
          <p:cNvPr id="3" name="圓角矩形 2"/>
          <p:cNvSpPr/>
          <p:nvPr/>
        </p:nvSpPr>
        <p:spPr>
          <a:xfrm>
            <a:off x="438370" y="1016732"/>
            <a:ext cx="8418106" cy="478853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971600" y="1304764"/>
            <a:ext cx="7452828" cy="4524315"/>
          </a:xfrm>
          <a:prstGeom prst="rect">
            <a:avLst/>
          </a:prstGeom>
          <a:noFill/>
        </p:spPr>
        <p:txBody>
          <a:bodyPr wrap="square" rtlCol="0">
            <a:spAutoFit/>
          </a:bodyPr>
          <a:lstStyle/>
          <a:p>
            <a:pPr marL="342900" indent="-342900">
              <a:buAutoNum type="arabicPeriod"/>
            </a:pPr>
            <a:r>
              <a:rPr lang="en-US" altLang="zh-TW" b="1" dirty="0" smtClean="0">
                <a:solidFill>
                  <a:srgbClr val="002060"/>
                </a:solidFill>
              </a:rPr>
              <a:t>Contact</a:t>
            </a:r>
            <a:r>
              <a:rPr lang="zh-TW" altLang="en-US" b="1" dirty="0" smtClean="0">
                <a:solidFill>
                  <a:srgbClr val="002060"/>
                </a:solidFill>
              </a:rPr>
              <a:t> 包含</a:t>
            </a:r>
            <a:r>
              <a:rPr lang="en-US" altLang="zh-TW" b="1" dirty="0" smtClean="0">
                <a:solidFill>
                  <a:srgbClr val="002060"/>
                </a:solidFill>
              </a:rPr>
              <a:t>:</a:t>
            </a:r>
          </a:p>
          <a:p>
            <a:pPr marL="285750" indent="-285750">
              <a:buFont typeface="Wingdings" panose="05000000000000000000" pitchFamily="2" charset="2"/>
              <a:buChar char="Ø"/>
            </a:pPr>
            <a:r>
              <a:rPr lang="zh-TW" altLang="en-US" dirty="0" smtClean="0"/>
              <a:t>公司名稱</a:t>
            </a:r>
            <a:r>
              <a:rPr lang="en-US" altLang="zh-TW" dirty="0" smtClean="0"/>
              <a:t>,</a:t>
            </a:r>
            <a:r>
              <a:rPr lang="zh-TW" altLang="en-US" dirty="0" smtClean="0"/>
              <a:t> 地址</a:t>
            </a:r>
            <a:r>
              <a:rPr lang="en-US" altLang="zh-TW" dirty="0" smtClean="0"/>
              <a:t>,</a:t>
            </a:r>
            <a:r>
              <a:rPr lang="zh-TW" altLang="en-US" dirty="0" smtClean="0"/>
              <a:t> 電話</a:t>
            </a:r>
            <a:r>
              <a:rPr lang="en-US" altLang="zh-TW" dirty="0" smtClean="0"/>
              <a:t>,</a:t>
            </a:r>
            <a:r>
              <a:rPr lang="zh-TW" altLang="en-US" dirty="0" smtClean="0"/>
              <a:t> 傳真</a:t>
            </a:r>
            <a:r>
              <a:rPr lang="en-US" altLang="zh-TW" dirty="0" smtClean="0"/>
              <a:t>,</a:t>
            </a:r>
            <a:r>
              <a:rPr lang="zh-TW" altLang="en-US" dirty="0" smtClean="0"/>
              <a:t> </a:t>
            </a:r>
            <a:r>
              <a:rPr lang="en-US" altLang="zh-TW" dirty="0" smtClean="0"/>
              <a:t>Email</a:t>
            </a:r>
          </a:p>
          <a:p>
            <a:pPr marL="285750" indent="-285750">
              <a:buFont typeface="Wingdings" panose="05000000000000000000" pitchFamily="2" charset="2"/>
              <a:buChar char="Ø"/>
            </a:pPr>
            <a:r>
              <a:rPr lang="zh-TW" altLang="en-US" dirty="0" smtClean="0"/>
              <a:t>以簡單條列式呈現在首頁</a:t>
            </a:r>
            <a:r>
              <a:rPr lang="en-US" altLang="zh-TW" dirty="0" smtClean="0"/>
              <a:t>,</a:t>
            </a:r>
            <a:r>
              <a:rPr lang="zh-TW" altLang="en-US" dirty="0" smtClean="0"/>
              <a:t> 例如</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en-US" altLang="zh-TW" dirty="0"/>
          </a:p>
          <a:p>
            <a:r>
              <a:rPr lang="en-US" altLang="zh-TW" dirty="0" smtClean="0"/>
              <a:t>2.</a:t>
            </a:r>
            <a:r>
              <a:rPr lang="zh-TW" altLang="en-US" dirty="0" smtClean="0"/>
              <a:t> </a:t>
            </a:r>
            <a:r>
              <a:rPr lang="en-US" altLang="zh-TW" b="1" dirty="0" smtClean="0">
                <a:solidFill>
                  <a:srgbClr val="002060"/>
                </a:solidFill>
              </a:rPr>
              <a:t>FB</a:t>
            </a:r>
            <a:r>
              <a:rPr lang="zh-TW" altLang="en-US" b="1" dirty="0" smtClean="0">
                <a:solidFill>
                  <a:srgbClr val="002060"/>
                </a:solidFill>
              </a:rPr>
              <a:t>及</a:t>
            </a:r>
            <a:r>
              <a:rPr lang="en-US" altLang="zh-TW" b="1" dirty="0" smtClean="0">
                <a:solidFill>
                  <a:srgbClr val="002060"/>
                </a:solidFill>
              </a:rPr>
              <a:t>Email</a:t>
            </a:r>
            <a:r>
              <a:rPr lang="zh-TW" altLang="en-US" b="1" dirty="0" smtClean="0">
                <a:solidFill>
                  <a:srgbClr val="002060"/>
                </a:solidFill>
              </a:rPr>
              <a:t> </a:t>
            </a:r>
            <a:r>
              <a:rPr lang="en-US" altLang="zh-TW" b="1" dirty="0" smtClean="0">
                <a:solidFill>
                  <a:srgbClr val="002060"/>
                </a:solidFill>
              </a:rPr>
              <a:t>icon:</a:t>
            </a:r>
          </a:p>
          <a:p>
            <a:pPr marL="285750" indent="-285750">
              <a:buFont typeface="Wingdings" panose="05000000000000000000" pitchFamily="2" charset="2"/>
              <a:buChar char="Ø"/>
            </a:pPr>
            <a:r>
              <a:rPr lang="en-US" altLang="zh-TW" dirty="0" smtClean="0"/>
              <a:t>FB</a:t>
            </a:r>
            <a:r>
              <a:rPr lang="zh-TW" altLang="en-US" dirty="0" smtClean="0"/>
              <a:t>點選連結至</a:t>
            </a:r>
            <a:r>
              <a:rPr lang="en-US" altLang="zh-TW" dirty="0" smtClean="0"/>
              <a:t>GCCA</a:t>
            </a:r>
            <a:r>
              <a:rPr lang="zh-TW" altLang="en-US" dirty="0" smtClean="0"/>
              <a:t> </a:t>
            </a:r>
            <a:r>
              <a:rPr lang="en-US" altLang="zh-TW" dirty="0" smtClean="0"/>
              <a:t>FB</a:t>
            </a:r>
            <a:r>
              <a:rPr lang="zh-TW" altLang="en-US" dirty="0" smtClean="0"/>
              <a:t>粉絲團頁</a:t>
            </a:r>
            <a:endParaRPr lang="en-US" altLang="zh-TW" dirty="0" smtClean="0"/>
          </a:p>
          <a:p>
            <a:pPr marL="285750" indent="-285750">
              <a:buFont typeface="Wingdings" panose="05000000000000000000" pitchFamily="2" charset="2"/>
              <a:buChar char="Ø"/>
            </a:pPr>
            <a:r>
              <a:rPr lang="en-US" altLang="zh-TW" dirty="0" smtClean="0"/>
              <a:t>Email</a:t>
            </a:r>
            <a:r>
              <a:rPr lang="zh-TW" altLang="en-US" dirty="0" smtClean="0"/>
              <a:t>點選跳至電子郵件信箱</a:t>
            </a:r>
            <a:endParaRPr lang="en-US" altLang="zh-TW" dirty="0" smtClean="0"/>
          </a:p>
          <a:p>
            <a:pPr marL="285750" indent="-285750">
              <a:buFont typeface="Wingdings" panose="05000000000000000000" pitchFamily="2" charset="2"/>
              <a:buChar char="Ø"/>
            </a:pPr>
            <a:r>
              <a:rPr lang="zh-TW" altLang="en-US" dirty="0" smtClean="0"/>
              <a:t>可以新增</a:t>
            </a:r>
            <a:r>
              <a:rPr lang="en-US" altLang="zh-TW" dirty="0" smtClean="0"/>
              <a:t>icon</a:t>
            </a:r>
            <a:r>
              <a:rPr lang="zh-TW" altLang="en-US" dirty="0" smtClean="0"/>
              <a:t>及維謢 </a:t>
            </a:r>
            <a:endParaRPr lang="en-US" altLang="zh-TW" dirty="0" smtClean="0"/>
          </a:p>
          <a:p>
            <a:endParaRPr lang="en-US" altLang="zh-TW" dirty="0"/>
          </a:p>
          <a:p>
            <a:r>
              <a:rPr lang="en-US" altLang="zh-TW" dirty="0" smtClean="0"/>
              <a:t>3.</a:t>
            </a:r>
            <a:r>
              <a:rPr lang="zh-TW" altLang="en-US" dirty="0" smtClean="0"/>
              <a:t> </a:t>
            </a:r>
            <a:r>
              <a:rPr lang="en-US" altLang="zh-TW" b="1" dirty="0">
                <a:solidFill>
                  <a:srgbClr val="002060"/>
                </a:solidFill>
              </a:rPr>
              <a:t>Copyright 2015 GCCA  Inc.  All Rights Reserved</a:t>
            </a:r>
            <a:endParaRPr lang="zh-TW" altLang="en-US" b="1" dirty="0">
              <a:solidFill>
                <a:srgbClr val="002060"/>
              </a:solidFill>
            </a:endParaRPr>
          </a:p>
          <a:p>
            <a:pPr marL="285750" indent="-285750">
              <a:buFont typeface="Wingdings" panose="05000000000000000000" pitchFamily="2" charset="2"/>
              <a:buChar char="Ø"/>
            </a:pPr>
            <a:r>
              <a:rPr lang="zh-TW" altLang="en-US" dirty="0" smtClean="0"/>
              <a:t>可以修改維護</a:t>
            </a:r>
            <a:endParaRPr lang="en-US" altLang="zh-TW" dirty="0" smtClean="0"/>
          </a:p>
          <a:p>
            <a:endParaRPr lang="zh-TW" altLang="en-US" dirty="0"/>
          </a:p>
        </p:txBody>
      </p:sp>
      <p:pic>
        <p:nvPicPr>
          <p:cNvPr id="5" name="圖片 4"/>
          <p:cNvPicPr>
            <a:picLocks noChangeAspect="1"/>
          </p:cNvPicPr>
          <p:nvPr/>
        </p:nvPicPr>
        <p:blipFill>
          <a:blip r:embed="rId2"/>
          <a:stretch>
            <a:fillRect/>
          </a:stretch>
        </p:blipFill>
        <p:spPr>
          <a:xfrm>
            <a:off x="1115616" y="2256935"/>
            <a:ext cx="3143250" cy="1123950"/>
          </a:xfrm>
          <a:prstGeom prst="rect">
            <a:avLst/>
          </a:prstGeom>
        </p:spPr>
      </p:pic>
    </p:spTree>
    <p:extLst>
      <p:ext uri="{BB962C8B-B14F-4D97-AF65-F5344CB8AC3E}">
        <p14:creationId xmlns:p14="http://schemas.microsoft.com/office/powerpoint/2010/main" val="138856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87524" y="38894"/>
            <a:ext cx="8640960" cy="70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mj-cs"/>
              </a:defRPr>
            </a:lvl1pPr>
            <a:lvl2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2pPr>
            <a:lvl3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3pPr>
            <a:lvl4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4pPr>
            <a:lvl5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5pPr>
            <a:lvl6pPr marL="4572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6pPr>
            <a:lvl7pPr marL="9144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7pPr>
            <a:lvl8pPr marL="13716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8pPr>
            <a:lvl9pPr marL="18288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9pPr>
          </a:lstStyle>
          <a:p>
            <a:pPr eaLnBrk="1" hangingPunct="1">
              <a:defRPr/>
            </a:pPr>
            <a:r>
              <a:rPr lang="zh-TW" altLang="en-US" sz="3600" kern="0" dirty="0" smtClean="0">
                <a:solidFill>
                  <a:srgbClr val="008000"/>
                </a:solidFill>
                <a:latin typeface="新細明體" panose="02020500000000000000" pitchFamily="18" charset="-120"/>
                <a:ea typeface="新細明體" panose="02020500000000000000" pitchFamily="18" charset="-120"/>
              </a:rPr>
              <a:t>網頁模版 </a:t>
            </a:r>
            <a:endParaRPr lang="en-US" altLang="zh-TW" sz="3600" kern="0" dirty="0" smtClean="0">
              <a:solidFill>
                <a:srgbClr val="008000"/>
              </a:solidFill>
              <a:latin typeface="新細明體" panose="02020500000000000000" pitchFamily="18" charset="-120"/>
              <a:ea typeface="新細明體" panose="02020500000000000000" pitchFamily="18" charset="-120"/>
            </a:endParaRPr>
          </a:p>
        </p:txBody>
      </p:sp>
      <p:sp>
        <p:nvSpPr>
          <p:cNvPr id="5" name="矩形 4"/>
          <p:cNvSpPr/>
          <p:nvPr/>
        </p:nvSpPr>
        <p:spPr>
          <a:xfrm>
            <a:off x="413538" y="944724"/>
            <a:ext cx="8388932" cy="540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2075265" y="999515"/>
            <a:ext cx="6732748" cy="369332"/>
          </a:xfrm>
          <a:prstGeom prst="rect">
            <a:avLst/>
          </a:prstGeom>
          <a:noFill/>
        </p:spPr>
        <p:txBody>
          <a:bodyPr wrap="square" rtlCol="0">
            <a:spAutoFit/>
          </a:bodyPr>
          <a:lstStyle/>
          <a:p>
            <a:r>
              <a:rPr lang="en-US" altLang="zh-TW" dirty="0" smtClean="0"/>
              <a:t>R8     App   </a:t>
            </a:r>
            <a:r>
              <a:rPr lang="en-US" altLang="zh-TW" dirty="0" smtClean="0"/>
              <a:t>News   About  Support   </a:t>
            </a:r>
            <a:endParaRPr lang="zh-TW" altLang="en-US" dirty="0"/>
          </a:p>
        </p:txBody>
      </p:sp>
      <p:sp>
        <p:nvSpPr>
          <p:cNvPr id="7" name="圓角矩形 6"/>
          <p:cNvSpPr/>
          <p:nvPr/>
        </p:nvSpPr>
        <p:spPr>
          <a:xfrm>
            <a:off x="827584" y="1665370"/>
            <a:ext cx="7560840" cy="307470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634326" y="2706559"/>
            <a:ext cx="6103640" cy="646331"/>
          </a:xfrm>
          <a:prstGeom prst="rect">
            <a:avLst/>
          </a:prstGeom>
          <a:noFill/>
        </p:spPr>
        <p:txBody>
          <a:bodyPr wrap="square" rtlCol="0">
            <a:spAutoFit/>
          </a:bodyPr>
          <a:lstStyle/>
          <a:p>
            <a:pPr algn="ctr"/>
            <a:r>
              <a:rPr lang="en-US" altLang="zh-TW" dirty="0" smtClean="0"/>
              <a:t>A</a:t>
            </a:r>
            <a:r>
              <a:rPr lang="zh-TW" altLang="en-US" dirty="0" smtClean="0"/>
              <a:t>區</a:t>
            </a:r>
            <a:r>
              <a:rPr lang="en-US" altLang="zh-TW" dirty="0" smtClean="0"/>
              <a:t>–</a:t>
            </a:r>
            <a:r>
              <a:rPr lang="zh-TW" altLang="en-US" dirty="0" smtClean="0"/>
              <a:t> </a:t>
            </a:r>
            <a:r>
              <a:rPr lang="en-US" altLang="zh-TW" dirty="0" smtClean="0"/>
              <a:t>Banner</a:t>
            </a:r>
            <a:r>
              <a:rPr lang="zh-TW" altLang="en-US" dirty="0" smtClean="0"/>
              <a:t> </a:t>
            </a:r>
            <a:endParaRPr lang="en-US" altLang="zh-TW" dirty="0" smtClean="0"/>
          </a:p>
          <a:p>
            <a:r>
              <a:rPr lang="en-US" altLang="zh-TW" dirty="0" smtClean="0"/>
              <a:t>(</a:t>
            </a:r>
            <a:r>
              <a:rPr lang="zh-TW" altLang="en-US" dirty="0" smtClean="0"/>
              <a:t>動態</a:t>
            </a:r>
            <a:r>
              <a:rPr lang="en-US" altLang="zh-TW" dirty="0" smtClean="0"/>
              <a:t>slide, </a:t>
            </a:r>
            <a:r>
              <a:rPr lang="zh-TW" altLang="en-US" dirty="0" smtClean="0"/>
              <a:t>左右二側有箭頭可點選</a:t>
            </a:r>
            <a:r>
              <a:rPr lang="en-US" altLang="zh-TW" dirty="0" smtClean="0"/>
              <a:t>,</a:t>
            </a:r>
            <a:r>
              <a:rPr lang="zh-TW" altLang="en-US" dirty="0" smtClean="0"/>
              <a:t> 參考</a:t>
            </a:r>
            <a:r>
              <a:rPr lang="en-US" altLang="zh-TW" dirty="0" smtClean="0"/>
              <a:t>Ninety Plus) </a:t>
            </a:r>
            <a:endParaRPr lang="zh-TW" altLang="en-US" dirty="0"/>
          </a:p>
        </p:txBody>
      </p:sp>
      <p:sp>
        <p:nvSpPr>
          <p:cNvPr id="11" name="圓角矩形 10"/>
          <p:cNvSpPr/>
          <p:nvPr/>
        </p:nvSpPr>
        <p:spPr>
          <a:xfrm>
            <a:off x="5117943" y="5385181"/>
            <a:ext cx="2315124" cy="79128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477443" y="5629534"/>
            <a:ext cx="1708491" cy="369332"/>
          </a:xfrm>
          <a:prstGeom prst="rect">
            <a:avLst/>
          </a:prstGeom>
          <a:noFill/>
        </p:spPr>
        <p:txBody>
          <a:bodyPr wrap="square" rtlCol="0">
            <a:spAutoFit/>
          </a:bodyPr>
          <a:lstStyle/>
          <a:p>
            <a:r>
              <a:rPr lang="en-US" altLang="zh-TW" dirty="0"/>
              <a:t>D</a:t>
            </a:r>
            <a:r>
              <a:rPr lang="zh-TW" altLang="en-US" dirty="0" smtClean="0"/>
              <a:t>區</a:t>
            </a:r>
            <a:r>
              <a:rPr lang="en-US" altLang="zh-TW" dirty="0" smtClean="0"/>
              <a:t>--</a:t>
            </a:r>
            <a:r>
              <a:rPr lang="zh-TW" altLang="en-US" dirty="0" smtClean="0"/>
              <a:t> </a:t>
            </a:r>
            <a:r>
              <a:rPr lang="en-US" altLang="zh-TW" dirty="0" smtClean="0"/>
              <a:t>Contact</a:t>
            </a:r>
            <a:endParaRPr lang="zh-TW" altLang="en-US" dirty="0"/>
          </a:p>
        </p:txBody>
      </p:sp>
      <p:pic>
        <p:nvPicPr>
          <p:cNvPr id="13" name="圖片 12"/>
          <p:cNvPicPr>
            <a:picLocks noChangeAspect="1"/>
          </p:cNvPicPr>
          <p:nvPr/>
        </p:nvPicPr>
        <p:blipFill>
          <a:blip r:embed="rId2"/>
          <a:stretch>
            <a:fillRect/>
          </a:stretch>
        </p:blipFill>
        <p:spPr>
          <a:xfrm>
            <a:off x="3729579" y="5483354"/>
            <a:ext cx="333375" cy="304800"/>
          </a:xfrm>
          <a:prstGeom prst="rect">
            <a:avLst/>
          </a:prstGeom>
        </p:spPr>
      </p:pic>
      <p:pic>
        <p:nvPicPr>
          <p:cNvPr id="14" name="圖片 13"/>
          <p:cNvPicPr>
            <a:picLocks noChangeAspect="1"/>
          </p:cNvPicPr>
          <p:nvPr/>
        </p:nvPicPr>
        <p:blipFill>
          <a:blip r:embed="rId3"/>
          <a:stretch>
            <a:fillRect/>
          </a:stretch>
        </p:blipFill>
        <p:spPr>
          <a:xfrm>
            <a:off x="4303301" y="5484799"/>
            <a:ext cx="377388" cy="301910"/>
          </a:xfrm>
          <a:prstGeom prst="rect">
            <a:avLst/>
          </a:prstGeom>
        </p:spPr>
      </p:pic>
      <p:cxnSp>
        <p:nvCxnSpPr>
          <p:cNvPr id="16" name="直線單箭頭接點 15"/>
          <p:cNvCxnSpPr/>
          <p:nvPr/>
        </p:nvCxnSpPr>
        <p:spPr>
          <a:xfrm>
            <a:off x="6391575" y="1180090"/>
            <a:ext cx="545325"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6936900" y="980035"/>
            <a:ext cx="2939051" cy="400110"/>
          </a:xfrm>
          <a:prstGeom prst="rect">
            <a:avLst/>
          </a:prstGeom>
          <a:noFill/>
        </p:spPr>
        <p:txBody>
          <a:bodyPr wrap="square" rtlCol="0">
            <a:spAutoFit/>
          </a:bodyPr>
          <a:lstStyle/>
          <a:p>
            <a:r>
              <a:rPr lang="zh-TW" altLang="en-US" sz="2000" dirty="0" smtClean="0">
                <a:solidFill>
                  <a:srgbClr val="FF0000"/>
                </a:solidFill>
              </a:rPr>
              <a:t>固定</a:t>
            </a:r>
            <a:r>
              <a:rPr lang="en-US" altLang="zh-TW" sz="2000" dirty="0" smtClean="0">
                <a:solidFill>
                  <a:srgbClr val="FF0000"/>
                </a:solidFill>
              </a:rPr>
              <a:t>(</a:t>
            </a:r>
            <a:r>
              <a:rPr lang="zh-TW" altLang="en-US" sz="2000" dirty="0" smtClean="0">
                <a:solidFill>
                  <a:srgbClr val="FF0000"/>
                </a:solidFill>
              </a:rPr>
              <a:t>在不同頁面仍出現</a:t>
            </a:r>
            <a:r>
              <a:rPr lang="en-US" altLang="zh-TW" sz="2000" dirty="0" smtClean="0">
                <a:solidFill>
                  <a:srgbClr val="FF0000"/>
                </a:solidFill>
              </a:rPr>
              <a:t>)</a:t>
            </a:r>
            <a:r>
              <a:rPr lang="zh-TW" altLang="en-US" sz="2000" dirty="0" smtClean="0">
                <a:solidFill>
                  <a:srgbClr val="FF0000"/>
                </a:solidFill>
              </a:rPr>
              <a:t>        </a:t>
            </a:r>
            <a:endParaRPr lang="zh-TW" altLang="en-US" sz="2000" dirty="0">
              <a:solidFill>
                <a:srgbClr val="FF0000"/>
              </a:solidFill>
            </a:endParaRPr>
          </a:p>
        </p:txBody>
      </p:sp>
      <p:sp>
        <p:nvSpPr>
          <p:cNvPr id="2" name="矩形 1"/>
          <p:cNvSpPr/>
          <p:nvPr/>
        </p:nvSpPr>
        <p:spPr>
          <a:xfrm>
            <a:off x="2075265" y="999515"/>
            <a:ext cx="4322688" cy="400110"/>
          </a:xfrm>
          <a:prstGeom prst="rect">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910658" y="5300621"/>
            <a:ext cx="7333750" cy="951530"/>
          </a:xfrm>
          <a:prstGeom prst="rect">
            <a:avLst/>
          </a:prstGeom>
          <a:no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7545434" y="5325637"/>
            <a:ext cx="1729863" cy="707886"/>
          </a:xfrm>
          <a:prstGeom prst="rect">
            <a:avLst/>
          </a:prstGeom>
          <a:noFill/>
        </p:spPr>
        <p:txBody>
          <a:bodyPr wrap="square" rtlCol="0">
            <a:spAutoFit/>
          </a:bodyPr>
          <a:lstStyle/>
          <a:p>
            <a:r>
              <a:rPr lang="zh-TW" altLang="en-US" sz="2000" dirty="0" smtClean="0">
                <a:solidFill>
                  <a:srgbClr val="FF0000"/>
                </a:solidFill>
              </a:rPr>
              <a:t>固定 </a:t>
            </a:r>
            <a:r>
              <a:rPr lang="en-US" altLang="zh-TW" sz="2000" dirty="0" smtClean="0">
                <a:solidFill>
                  <a:srgbClr val="FF0000"/>
                </a:solidFill>
              </a:rPr>
              <a:t>(</a:t>
            </a:r>
            <a:r>
              <a:rPr lang="zh-TW" altLang="en-US" sz="2000" dirty="0" smtClean="0">
                <a:solidFill>
                  <a:srgbClr val="FF0000"/>
                </a:solidFill>
              </a:rPr>
              <a:t>在不同頁面仍出現</a:t>
            </a:r>
            <a:r>
              <a:rPr lang="en-US" altLang="zh-TW" sz="2000" dirty="0" smtClean="0">
                <a:solidFill>
                  <a:srgbClr val="FF0000"/>
                </a:solidFill>
              </a:rPr>
              <a:t>)</a:t>
            </a:r>
            <a:endParaRPr lang="zh-TW" altLang="en-US" sz="2000" dirty="0">
              <a:solidFill>
                <a:srgbClr val="FF0000"/>
              </a:solidFill>
            </a:endParaRPr>
          </a:p>
        </p:txBody>
      </p:sp>
      <p:sp>
        <p:nvSpPr>
          <p:cNvPr id="3" name="文字方塊 2"/>
          <p:cNvSpPr txBox="1"/>
          <p:nvPr/>
        </p:nvSpPr>
        <p:spPr>
          <a:xfrm>
            <a:off x="910658" y="5930245"/>
            <a:ext cx="5112568" cy="307777"/>
          </a:xfrm>
          <a:prstGeom prst="rect">
            <a:avLst/>
          </a:prstGeom>
          <a:noFill/>
        </p:spPr>
        <p:txBody>
          <a:bodyPr wrap="square" rtlCol="0">
            <a:spAutoFit/>
          </a:bodyPr>
          <a:lstStyle/>
          <a:p>
            <a:r>
              <a:rPr lang="en-US" altLang="zh-TW" sz="1400" dirty="0" smtClean="0"/>
              <a:t>Copyright 2015 GCCA  Inc.  All Rights Reserved</a:t>
            </a:r>
            <a:endParaRPr lang="zh-TW" altLang="en-US" sz="1400" dirty="0"/>
          </a:p>
        </p:txBody>
      </p:sp>
      <p:sp>
        <p:nvSpPr>
          <p:cNvPr id="28" name="文字方塊 27"/>
          <p:cNvSpPr txBox="1"/>
          <p:nvPr/>
        </p:nvSpPr>
        <p:spPr>
          <a:xfrm>
            <a:off x="7632340" y="438991"/>
            <a:ext cx="1960352" cy="523220"/>
          </a:xfrm>
          <a:prstGeom prst="rect">
            <a:avLst/>
          </a:prstGeom>
          <a:noFill/>
        </p:spPr>
        <p:txBody>
          <a:bodyPr wrap="square" rtlCol="0">
            <a:spAutoFit/>
          </a:bodyPr>
          <a:lstStyle/>
          <a:p>
            <a:r>
              <a:rPr lang="zh-TW" altLang="en-US" sz="2800" dirty="0" smtClean="0">
                <a:solidFill>
                  <a:srgbClr val="7030A0"/>
                </a:solidFill>
              </a:rPr>
              <a:t>此為首頁</a:t>
            </a:r>
            <a:endParaRPr lang="zh-TW" altLang="en-US" sz="2800" dirty="0">
              <a:solidFill>
                <a:srgbClr val="7030A0"/>
              </a:solidFill>
            </a:endParaRPr>
          </a:p>
        </p:txBody>
      </p:sp>
      <p:pic>
        <p:nvPicPr>
          <p:cNvPr id="15" name="圖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861" y="950714"/>
            <a:ext cx="912599" cy="572044"/>
          </a:xfrm>
          <a:prstGeom prst="rect">
            <a:avLst/>
          </a:prstGeom>
        </p:spPr>
      </p:pic>
      <p:sp>
        <p:nvSpPr>
          <p:cNvPr id="19" name="文字方塊 18"/>
          <p:cNvSpPr txBox="1"/>
          <p:nvPr/>
        </p:nvSpPr>
        <p:spPr>
          <a:xfrm>
            <a:off x="6023226" y="2060848"/>
            <a:ext cx="745018" cy="369332"/>
          </a:xfrm>
          <a:prstGeom prst="rect">
            <a:avLst/>
          </a:prstGeom>
          <a:noFill/>
        </p:spPr>
        <p:txBody>
          <a:bodyPr wrap="square" rtlCol="0">
            <a:spAutoFit/>
          </a:bodyPr>
          <a:lstStyle/>
          <a:p>
            <a:r>
              <a:rPr lang="zh-TW" altLang="en-US" dirty="0" smtClean="0"/>
              <a:t>語系</a:t>
            </a:r>
            <a:endParaRPr lang="zh-TW" altLang="en-US" dirty="0"/>
          </a:p>
        </p:txBody>
      </p:sp>
    </p:spTree>
    <p:extLst>
      <p:ext uri="{BB962C8B-B14F-4D97-AF65-F5344CB8AC3E}">
        <p14:creationId xmlns:p14="http://schemas.microsoft.com/office/powerpoint/2010/main" val="2883988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22900" y="0"/>
            <a:ext cx="8640960" cy="70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mj-cs"/>
              </a:defRPr>
            </a:lvl1pPr>
            <a:lvl2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2pPr>
            <a:lvl3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3pPr>
            <a:lvl4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4pPr>
            <a:lvl5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5pPr>
            <a:lvl6pPr marL="4572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6pPr>
            <a:lvl7pPr marL="9144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7pPr>
            <a:lvl8pPr marL="13716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8pPr>
            <a:lvl9pPr marL="18288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9pPr>
          </a:lstStyle>
          <a:p>
            <a:pPr eaLnBrk="1" hangingPunct="1">
              <a:defRPr/>
            </a:pPr>
            <a:r>
              <a:rPr lang="zh-TW" altLang="en-US" sz="3600" dirty="0" smtClean="0"/>
              <a:t>網站整體需求</a:t>
            </a:r>
            <a:endParaRPr lang="en-US" altLang="zh-TW" sz="3600" kern="0" dirty="0" smtClean="0">
              <a:solidFill>
                <a:srgbClr val="008000"/>
              </a:solidFill>
              <a:latin typeface="新細明體" panose="02020500000000000000" pitchFamily="18" charset="-120"/>
              <a:ea typeface="新細明體" panose="02020500000000000000" pitchFamily="18" charset="-120"/>
            </a:endParaRPr>
          </a:p>
        </p:txBody>
      </p:sp>
      <p:sp>
        <p:nvSpPr>
          <p:cNvPr id="14" name="圓角矩形 13"/>
          <p:cNvSpPr/>
          <p:nvPr/>
        </p:nvSpPr>
        <p:spPr>
          <a:xfrm>
            <a:off x="438370" y="1016731"/>
            <a:ext cx="8418106" cy="528805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83568" y="1134141"/>
            <a:ext cx="8028892" cy="5170646"/>
          </a:xfrm>
          <a:prstGeom prst="rect">
            <a:avLst/>
          </a:prstGeom>
          <a:noFill/>
        </p:spPr>
        <p:txBody>
          <a:bodyPr wrap="square" rtlCol="0">
            <a:spAutoFit/>
          </a:bodyPr>
          <a:lstStyle/>
          <a:p>
            <a:r>
              <a:rPr lang="zh-TW" altLang="en-US" sz="2400" dirty="0" smtClean="0">
                <a:solidFill>
                  <a:srgbClr val="002060"/>
                </a:solidFill>
              </a:rPr>
              <a:t>．程式需依</a:t>
            </a:r>
            <a:r>
              <a:rPr lang="zh-TW" altLang="en-US" sz="2400" dirty="0">
                <a:solidFill>
                  <a:srgbClr val="002060"/>
                </a:solidFill>
              </a:rPr>
              <a:t>裝置螢幕大小、解析度，自動調整網站內容，呈現最佳的瀏覽</a:t>
            </a:r>
            <a:r>
              <a:rPr lang="zh-TW" altLang="en-US" sz="2400" dirty="0" smtClean="0">
                <a:solidFill>
                  <a:srgbClr val="002060"/>
                </a:solidFill>
              </a:rPr>
              <a:t>畫面</a:t>
            </a:r>
            <a:endParaRPr lang="en-US" altLang="zh-TW" sz="2400" dirty="0">
              <a:solidFill>
                <a:srgbClr val="002060"/>
              </a:solidFill>
            </a:endParaRPr>
          </a:p>
          <a:p>
            <a:endParaRPr lang="en-US" altLang="zh-TW" sz="2400" dirty="0" smtClean="0">
              <a:solidFill>
                <a:srgbClr val="002060"/>
              </a:solidFill>
            </a:endParaRPr>
          </a:p>
          <a:p>
            <a:r>
              <a:rPr lang="zh-TW" altLang="en-US" sz="2400" dirty="0" smtClean="0">
                <a:solidFill>
                  <a:srgbClr val="002060"/>
                </a:solidFill>
              </a:rPr>
              <a:t>．需具後</a:t>
            </a:r>
            <a:r>
              <a:rPr lang="zh-TW" altLang="en-US" sz="2400" dirty="0">
                <a:solidFill>
                  <a:srgbClr val="002060"/>
                </a:solidFill>
              </a:rPr>
              <a:t>台管理功能，電腦、平板、手機版網站資訊同步更新</a:t>
            </a:r>
            <a:endParaRPr lang="en-US" altLang="zh-TW" sz="2400" dirty="0">
              <a:solidFill>
                <a:srgbClr val="002060"/>
              </a:solidFill>
            </a:endParaRPr>
          </a:p>
          <a:p>
            <a:endParaRPr lang="en-US" altLang="zh-TW" sz="2400" dirty="0">
              <a:solidFill>
                <a:srgbClr val="002060"/>
              </a:solidFill>
            </a:endParaRPr>
          </a:p>
          <a:p>
            <a:r>
              <a:rPr lang="zh-TW" altLang="en-US" sz="2400" dirty="0" smtClean="0">
                <a:solidFill>
                  <a:srgbClr val="002060"/>
                </a:solidFill>
              </a:rPr>
              <a:t>．瀏覽器至少需支援 </a:t>
            </a:r>
            <a:r>
              <a:rPr lang="en-US" altLang="zh-TW" sz="2400" dirty="0" smtClean="0">
                <a:solidFill>
                  <a:srgbClr val="002060"/>
                </a:solidFill>
              </a:rPr>
              <a:t>IE9+ , Chrome , Firefox , Safari </a:t>
            </a:r>
            <a:r>
              <a:rPr lang="zh-TW" altLang="en-US" sz="2400" dirty="0" smtClean="0">
                <a:solidFill>
                  <a:srgbClr val="002060"/>
                </a:solidFill>
              </a:rPr>
              <a:t>瀏覽</a:t>
            </a:r>
            <a:endParaRPr lang="en-US" altLang="zh-TW" sz="2400" dirty="0" smtClean="0">
              <a:solidFill>
                <a:srgbClr val="002060"/>
              </a:solidFill>
            </a:endParaRPr>
          </a:p>
          <a:p>
            <a:r>
              <a:rPr lang="en-US" altLang="zh-TW" sz="2400" dirty="0" smtClean="0">
                <a:solidFill>
                  <a:srgbClr val="002060"/>
                </a:solidFill>
              </a:rPr>
              <a:t>   (</a:t>
            </a:r>
            <a:r>
              <a:rPr lang="zh-TW" altLang="en-US" sz="2400" dirty="0" smtClean="0">
                <a:solidFill>
                  <a:srgbClr val="002060"/>
                </a:solidFill>
              </a:rPr>
              <a:t> </a:t>
            </a:r>
            <a:r>
              <a:rPr lang="en-US" altLang="zh-TW" sz="2400" dirty="0" smtClean="0">
                <a:solidFill>
                  <a:srgbClr val="002060"/>
                </a:solidFill>
              </a:rPr>
              <a:t>HTML5 / CSS3 )</a:t>
            </a:r>
          </a:p>
          <a:p>
            <a:endParaRPr lang="en-US" altLang="zh-TW" sz="2400" dirty="0" smtClean="0">
              <a:solidFill>
                <a:srgbClr val="002060"/>
              </a:solidFill>
            </a:endParaRPr>
          </a:p>
          <a:p>
            <a:r>
              <a:rPr lang="zh-TW" altLang="en-US" sz="2400" dirty="0" smtClean="0">
                <a:solidFill>
                  <a:srgbClr val="002060"/>
                </a:solidFill>
              </a:rPr>
              <a:t>．使用設備需於電腦，平板</a:t>
            </a:r>
            <a:r>
              <a:rPr lang="en-US" altLang="zh-TW" sz="2400" dirty="0">
                <a:solidFill>
                  <a:srgbClr val="002060"/>
                </a:solidFill>
              </a:rPr>
              <a:t>(Android 4+  , IOS 7+ </a:t>
            </a:r>
            <a:r>
              <a:rPr lang="en-US" altLang="zh-TW" sz="2400" dirty="0" smtClean="0">
                <a:solidFill>
                  <a:srgbClr val="002060"/>
                </a:solidFill>
              </a:rPr>
              <a:t>)</a:t>
            </a:r>
            <a:r>
              <a:rPr lang="zh-TW" altLang="en-US" sz="2400" dirty="0" smtClean="0">
                <a:solidFill>
                  <a:srgbClr val="002060"/>
                </a:solidFill>
              </a:rPr>
              <a:t>，</a:t>
            </a:r>
            <a:endParaRPr lang="en-US" altLang="zh-TW" sz="2400" dirty="0" smtClean="0">
              <a:solidFill>
                <a:srgbClr val="002060"/>
              </a:solidFill>
            </a:endParaRPr>
          </a:p>
          <a:p>
            <a:r>
              <a:rPr lang="en-US" altLang="zh-TW" sz="2400" dirty="0">
                <a:solidFill>
                  <a:srgbClr val="002060"/>
                </a:solidFill>
              </a:rPr>
              <a:t> </a:t>
            </a:r>
            <a:r>
              <a:rPr lang="en-US" altLang="zh-TW" sz="2400" dirty="0" smtClean="0">
                <a:solidFill>
                  <a:srgbClr val="002060"/>
                </a:solidFill>
              </a:rPr>
              <a:t>    </a:t>
            </a:r>
            <a:r>
              <a:rPr lang="zh-TW" altLang="en-US" sz="2400" dirty="0" smtClean="0">
                <a:solidFill>
                  <a:srgbClr val="002060"/>
                </a:solidFill>
              </a:rPr>
              <a:t>手機 </a:t>
            </a:r>
            <a:r>
              <a:rPr lang="en-US" altLang="zh-TW" sz="2400" dirty="0" smtClean="0">
                <a:solidFill>
                  <a:srgbClr val="002060"/>
                </a:solidFill>
              </a:rPr>
              <a:t>(Android 4+  , IOS 7+ )</a:t>
            </a:r>
            <a:r>
              <a:rPr lang="zh-TW" altLang="en-US" sz="2400" dirty="0" smtClean="0">
                <a:solidFill>
                  <a:srgbClr val="002060"/>
                </a:solidFill>
              </a:rPr>
              <a:t>正常瀏覽</a:t>
            </a:r>
            <a:endParaRPr lang="en-US" altLang="zh-TW" sz="2400" dirty="0" smtClean="0">
              <a:solidFill>
                <a:srgbClr val="002060"/>
              </a:solidFill>
            </a:endParaRPr>
          </a:p>
          <a:p>
            <a:endParaRPr lang="en-US" altLang="zh-TW" sz="2400" dirty="0">
              <a:solidFill>
                <a:srgbClr val="002060"/>
              </a:solidFill>
            </a:endParaRPr>
          </a:p>
          <a:p>
            <a:r>
              <a:rPr lang="zh-TW" altLang="en-US" sz="2400" dirty="0" smtClean="0">
                <a:solidFill>
                  <a:srgbClr val="002060"/>
                </a:solidFill>
              </a:rPr>
              <a:t>．繁中</a:t>
            </a:r>
            <a:r>
              <a:rPr lang="en-US" altLang="zh-TW" sz="2400" dirty="0" smtClean="0">
                <a:solidFill>
                  <a:srgbClr val="002060"/>
                </a:solidFill>
              </a:rPr>
              <a:t>/</a:t>
            </a:r>
            <a:r>
              <a:rPr lang="zh-TW" altLang="en-US" sz="2400" dirty="0" smtClean="0">
                <a:solidFill>
                  <a:srgbClr val="002060"/>
                </a:solidFill>
              </a:rPr>
              <a:t>英文語言版本</a:t>
            </a:r>
            <a:endParaRPr lang="en-US" altLang="zh-TW" sz="2400" dirty="0">
              <a:solidFill>
                <a:srgbClr val="002060"/>
              </a:solidFill>
            </a:endParaRPr>
          </a:p>
          <a:p>
            <a:endParaRPr lang="zh-TW" altLang="en-US" dirty="0">
              <a:solidFill>
                <a:srgbClr val="002060"/>
              </a:solidFill>
            </a:endParaRPr>
          </a:p>
        </p:txBody>
      </p:sp>
    </p:spTree>
    <p:extLst>
      <p:ext uri="{BB962C8B-B14F-4D97-AF65-F5344CB8AC3E}">
        <p14:creationId xmlns:p14="http://schemas.microsoft.com/office/powerpoint/2010/main" val="57337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22900" y="0"/>
            <a:ext cx="8640960" cy="70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mj-cs"/>
              </a:defRPr>
            </a:lvl1pPr>
            <a:lvl2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2pPr>
            <a:lvl3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3pPr>
            <a:lvl4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4pPr>
            <a:lvl5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5pPr>
            <a:lvl6pPr marL="4572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6pPr>
            <a:lvl7pPr marL="9144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7pPr>
            <a:lvl8pPr marL="13716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8pPr>
            <a:lvl9pPr marL="18288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9pPr>
          </a:lstStyle>
          <a:p>
            <a:pPr eaLnBrk="1" hangingPunct="1">
              <a:defRPr/>
            </a:pPr>
            <a:r>
              <a:rPr lang="en-US" altLang="zh-TW" sz="3600" dirty="0" smtClean="0"/>
              <a:t>Banner </a:t>
            </a:r>
            <a:r>
              <a:rPr lang="zh-TW" altLang="en-US" sz="3600" dirty="0" smtClean="0"/>
              <a:t>需求</a:t>
            </a:r>
            <a:endParaRPr lang="en-US" altLang="zh-TW" sz="3600" kern="0" dirty="0" smtClean="0">
              <a:solidFill>
                <a:srgbClr val="008000"/>
              </a:solidFill>
              <a:latin typeface="新細明體" panose="02020500000000000000" pitchFamily="18" charset="-120"/>
              <a:ea typeface="新細明體" panose="02020500000000000000" pitchFamily="18" charset="-120"/>
            </a:endParaRPr>
          </a:p>
        </p:txBody>
      </p:sp>
      <p:sp>
        <p:nvSpPr>
          <p:cNvPr id="14" name="圓角矩形 13"/>
          <p:cNvSpPr/>
          <p:nvPr/>
        </p:nvSpPr>
        <p:spPr>
          <a:xfrm>
            <a:off x="438370" y="1016731"/>
            <a:ext cx="8418106" cy="543660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28934" y="1075435"/>
            <a:ext cx="8028892" cy="5262979"/>
          </a:xfrm>
          <a:prstGeom prst="rect">
            <a:avLst/>
          </a:prstGeom>
          <a:noFill/>
        </p:spPr>
        <p:txBody>
          <a:bodyPr wrap="square" rtlCol="0">
            <a:spAutoFit/>
          </a:bodyPr>
          <a:lstStyle/>
          <a:p>
            <a:r>
              <a:rPr lang="zh-TW" altLang="en-US" sz="2000" dirty="0">
                <a:solidFill>
                  <a:srgbClr val="002060"/>
                </a:solidFill>
              </a:rPr>
              <a:t>．</a:t>
            </a:r>
            <a:r>
              <a:rPr lang="en-US" altLang="zh-TW" sz="2000" dirty="0" smtClean="0">
                <a:solidFill>
                  <a:srgbClr val="002060"/>
                </a:solidFill>
              </a:rPr>
              <a:t>Banner </a:t>
            </a:r>
            <a:r>
              <a:rPr lang="zh-TW" altLang="en-US" sz="2000" dirty="0" smtClean="0">
                <a:solidFill>
                  <a:srgbClr val="002060"/>
                </a:solidFill>
              </a:rPr>
              <a:t>輪撥可維護</a:t>
            </a:r>
            <a:endParaRPr lang="en-US" altLang="zh-TW" sz="2000" dirty="0" smtClean="0">
              <a:solidFill>
                <a:srgbClr val="002060"/>
              </a:solidFill>
            </a:endParaRPr>
          </a:p>
          <a:p>
            <a:endParaRPr lang="en-US" altLang="zh-TW" sz="2000" dirty="0" smtClean="0">
              <a:solidFill>
                <a:srgbClr val="002060"/>
              </a:solidFill>
            </a:endParaRPr>
          </a:p>
          <a:p>
            <a:r>
              <a:rPr lang="zh-TW" altLang="en-US" sz="2000" dirty="0" smtClean="0">
                <a:solidFill>
                  <a:srgbClr val="002060"/>
                </a:solidFill>
              </a:rPr>
              <a:t>維護內容包括</a:t>
            </a:r>
            <a:endParaRPr lang="en-US" altLang="zh-TW" sz="2000" dirty="0" smtClean="0">
              <a:solidFill>
                <a:srgbClr val="002060"/>
              </a:solidFill>
            </a:endParaRPr>
          </a:p>
          <a:p>
            <a:pPr marL="800100" lvl="1" indent="-342900">
              <a:buFont typeface="Wingdings" panose="05000000000000000000" pitchFamily="2" charset="2"/>
              <a:buChar char="Ø"/>
            </a:pPr>
            <a:r>
              <a:rPr lang="en-US" altLang="zh-TW" sz="2000" dirty="0" smtClean="0">
                <a:solidFill>
                  <a:srgbClr val="002060"/>
                </a:solidFill>
              </a:rPr>
              <a:t>Banner </a:t>
            </a:r>
            <a:r>
              <a:rPr lang="zh-TW" altLang="en-US" sz="2000" dirty="0">
                <a:solidFill>
                  <a:srgbClr val="002060"/>
                </a:solidFill>
              </a:rPr>
              <a:t>場景切換效果設定</a:t>
            </a:r>
            <a:endParaRPr lang="en-US" altLang="zh-TW" sz="2000" dirty="0">
              <a:solidFill>
                <a:srgbClr val="002060"/>
              </a:solidFill>
            </a:endParaRPr>
          </a:p>
          <a:p>
            <a:pPr marL="800100" lvl="2" indent="-342900">
              <a:buFont typeface="Wingdings" panose="05000000000000000000" pitchFamily="2" charset="2"/>
              <a:buChar char="Ø"/>
            </a:pPr>
            <a:r>
              <a:rPr lang="en-US" altLang="zh-TW" sz="2000" dirty="0">
                <a:solidFill>
                  <a:srgbClr val="002060"/>
                </a:solidFill>
              </a:rPr>
              <a:t>Banner </a:t>
            </a:r>
            <a:r>
              <a:rPr lang="zh-TW" altLang="en-US" sz="2000" dirty="0" smtClean="0">
                <a:solidFill>
                  <a:srgbClr val="002060"/>
                </a:solidFill>
              </a:rPr>
              <a:t>顯示順序</a:t>
            </a:r>
            <a:endParaRPr lang="en-US" altLang="zh-TW" sz="2000" dirty="0">
              <a:solidFill>
                <a:srgbClr val="002060"/>
              </a:solidFill>
            </a:endParaRPr>
          </a:p>
          <a:p>
            <a:pPr marL="800100" lvl="1" indent="-342900">
              <a:buFont typeface="Wingdings" panose="05000000000000000000" pitchFamily="2" charset="2"/>
              <a:buChar char="Ø"/>
            </a:pPr>
            <a:r>
              <a:rPr lang="en-US" altLang="zh-TW" sz="2000" dirty="0" smtClean="0">
                <a:solidFill>
                  <a:srgbClr val="002060"/>
                </a:solidFill>
              </a:rPr>
              <a:t>Banner </a:t>
            </a:r>
            <a:r>
              <a:rPr lang="zh-TW" altLang="en-US" sz="2000" dirty="0" smtClean="0">
                <a:solidFill>
                  <a:srgbClr val="002060"/>
                </a:solidFill>
              </a:rPr>
              <a:t>照片上傳</a:t>
            </a:r>
            <a:r>
              <a:rPr lang="en-US" altLang="zh-TW" sz="2000" dirty="0" smtClean="0">
                <a:solidFill>
                  <a:srgbClr val="002060"/>
                </a:solidFill>
              </a:rPr>
              <a:t>(</a:t>
            </a:r>
            <a:r>
              <a:rPr lang="zh-TW" altLang="en-US" sz="2000" dirty="0" smtClean="0">
                <a:solidFill>
                  <a:srgbClr val="002060"/>
                </a:solidFill>
              </a:rPr>
              <a:t>需考慮 </a:t>
            </a:r>
            <a:r>
              <a:rPr lang="en-US" altLang="zh-TW" sz="2000" dirty="0" smtClean="0">
                <a:solidFill>
                  <a:srgbClr val="002060"/>
                </a:solidFill>
              </a:rPr>
              <a:t>device size </a:t>
            </a:r>
            <a:r>
              <a:rPr lang="zh-TW" altLang="en-US" sz="2000" dirty="0" smtClean="0">
                <a:solidFill>
                  <a:srgbClr val="002060"/>
                </a:solidFill>
              </a:rPr>
              <a:t>顯示合適尺寸的照片</a:t>
            </a:r>
            <a:r>
              <a:rPr lang="en-US" altLang="zh-TW" sz="2000" dirty="0" smtClean="0">
                <a:solidFill>
                  <a:srgbClr val="002060"/>
                </a:solidFill>
              </a:rPr>
              <a:t>)</a:t>
            </a:r>
          </a:p>
          <a:p>
            <a:pPr marL="800100" lvl="1" indent="-342900">
              <a:buFont typeface="Wingdings" panose="05000000000000000000" pitchFamily="2" charset="2"/>
              <a:buChar char="Ø"/>
            </a:pPr>
            <a:r>
              <a:rPr lang="en-US" altLang="zh-TW" sz="2000" dirty="0" smtClean="0">
                <a:solidFill>
                  <a:srgbClr val="002060"/>
                </a:solidFill>
              </a:rPr>
              <a:t>Title </a:t>
            </a:r>
            <a:r>
              <a:rPr lang="zh-TW" altLang="en-US" sz="2000" dirty="0" smtClean="0">
                <a:solidFill>
                  <a:srgbClr val="002060"/>
                </a:solidFill>
              </a:rPr>
              <a:t>內容</a:t>
            </a:r>
            <a:r>
              <a:rPr lang="zh-TW" altLang="en-US" sz="2000" dirty="0">
                <a:solidFill>
                  <a:srgbClr val="002060"/>
                </a:solidFill>
              </a:rPr>
              <a:t>、字體、</a:t>
            </a:r>
            <a:r>
              <a:rPr lang="zh-TW" altLang="en-US" sz="2000" dirty="0" smtClean="0">
                <a:solidFill>
                  <a:srgbClr val="002060"/>
                </a:solidFill>
              </a:rPr>
              <a:t>大小、字體顏色、背景顏色</a:t>
            </a:r>
            <a:endParaRPr lang="en-US" altLang="zh-TW" sz="2000" dirty="0" smtClean="0">
              <a:solidFill>
                <a:srgbClr val="002060"/>
              </a:solidFill>
            </a:endParaRPr>
          </a:p>
          <a:p>
            <a:r>
              <a:rPr lang="en-US" altLang="zh-TW" sz="2000" dirty="0">
                <a:solidFill>
                  <a:srgbClr val="002060"/>
                </a:solidFill>
              </a:rPr>
              <a:t> </a:t>
            </a:r>
            <a:r>
              <a:rPr lang="en-US" altLang="zh-TW" sz="2000" dirty="0" smtClean="0">
                <a:solidFill>
                  <a:srgbClr val="002060"/>
                </a:solidFill>
              </a:rPr>
              <a:t>         (</a:t>
            </a:r>
            <a:r>
              <a:rPr lang="zh-TW" altLang="en-US" sz="2000" dirty="0" smtClean="0">
                <a:solidFill>
                  <a:srgbClr val="002060"/>
                </a:solidFill>
              </a:rPr>
              <a:t>若字型與字型大小是整體設計考慮，可省略不設定</a:t>
            </a:r>
            <a:r>
              <a:rPr lang="en-US" altLang="zh-TW" sz="2000" dirty="0" smtClean="0">
                <a:solidFill>
                  <a:srgbClr val="002060"/>
                </a:solidFill>
              </a:rPr>
              <a:t>)</a:t>
            </a:r>
          </a:p>
          <a:p>
            <a:pPr marL="800100" lvl="1" indent="-342900">
              <a:buFont typeface="Wingdings" panose="05000000000000000000" pitchFamily="2" charset="2"/>
              <a:buChar char="Ø"/>
            </a:pPr>
            <a:r>
              <a:rPr lang="en-US" altLang="zh-TW" sz="2000" dirty="0" smtClean="0">
                <a:solidFill>
                  <a:srgbClr val="002060"/>
                </a:solidFill>
              </a:rPr>
              <a:t>Text </a:t>
            </a:r>
            <a:r>
              <a:rPr lang="zh-TW" altLang="en-US" sz="2000" dirty="0" smtClean="0">
                <a:solidFill>
                  <a:srgbClr val="002060"/>
                </a:solidFill>
              </a:rPr>
              <a:t>內容、字體、大小</a:t>
            </a:r>
            <a:r>
              <a:rPr lang="zh-TW" altLang="en-US" sz="2000" dirty="0">
                <a:solidFill>
                  <a:srgbClr val="002060"/>
                </a:solidFill>
              </a:rPr>
              <a:t>、字體顏色、背景顏色</a:t>
            </a:r>
            <a:endParaRPr lang="en-US" altLang="zh-TW" sz="2000" dirty="0" smtClean="0">
              <a:solidFill>
                <a:srgbClr val="002060"/>
              </a:solidFill>
            </a:endParaRPr>
          </a:p>
          <a:p>
            <a:pPr lvl="1"/>
            <a:r>
              <a:rPr lang="en-US" altLang="zh-TW" sz="2000" dirty="0" smtClean="0">
                <a:solidFill>
                  <a:srgbClr val="002060"/>
                </a:solidFill>
              </a:rPr>
              <a:t>   </a:t>
            </a:r>
            <a:r>
              <a:rPr lang="en-US" altLang="zh-TW" sz="2000" dirty="0">
                <a:solidFill>
                  <a:srgbClr val="002060"/>
                </a:solidFill>
              </a:rPr>
              <a:t>(</a:t>
            </a:r>
            <a:r>
              <a:rPr lang="zh-TW" altLang="en-US" sz="2000" dirty="0">
                <a:solidFill>
                  <a:srgbClr val="002060"/>
                </a:solidFill>
              </a:rPr>
              <a:t>若字型與字型大小是整體設計考慮，可省略不設定</a:t>
            </a:r>
            <a:r>
              <a:rPr lang="en-US" altLang="zh-TW" sz="2000" dirty="0">
                <a:solidFill>
                  <a:srgbClr val="002060"/>
                </a:solidFill>
              </a:rPr>
              <a:t>)</a:t>
            </a:r>
            <a:endParaRPr lang="en-US" altLang="zh-TW" sz="2000" dirty="0" smtClean="0">
              <a:solidFill>
                <a:srgbClr val="002060"/>
              </a:solidFill>
            </a:endParaRPr>
          </a:p>
          <a:p>
            <a:pPr marL="800100" lvl="1" indent="-342900">
              <a:buFont typeface="Wingdings" panose="05000000000000000000" pitchFamily="2" charset="2"/>
              <a:buChar char="Ø"/>
            </a:pPr>
            <a:r>
              <a:rPr lang="en-US" altLang="zh-TW" sz="2000" dirty="0" smtClean="0">
                <a:solidFill>
                  <a:srgbClr val="002060"/>
                </a:solidFill>
              </a:rPr>
              <a:t>Title/</a:t>
            </a:r>
            <a:r>
              <a:rPr lang="en-US" altLang="zh-TW" sz="2000" dirty="0">
                <a:solidFill>
                  <a:srgbClr val="002060"/>
                </a:solidFill>
              </a:rPr>
              <a:t>Text</a:t>
            </a:r>
            <a:r>
              <a:rPr lang="en-US" altLang="zh-TW" sz="2000" dirty="0" smtClean="0">
                <a:solidFill>
                  <a:srgbClr val="002060"/>
                </a:solidFill>
              </a:rPr>
              <a:t> Position</a:t>
            </a:r>
          </a:p>
          <a:p>
            <a:r>
              <a:rPr lang="en-US" altLang="zh-TW" sz="2000" dirty="0">
                <a:solidFill>
                  <a:srgbClr val="002060"/>
                </a:solidFill>
              </a:rPr>
              <a:t> </a:t>
            </a:r>
            <a:r>
              <a:rPr lang="en-US" altLang="zh-TW" sz="2000" dirty="0" smtClean="0">
                <a:solidFill>
                  <a:srgbClr val="002060"/>
                </a:solidFill>
              </a:rPr>
              <a:t>         (</a:t>
            </a:r>
            <a:r>
              <a:rPr lang="zh-TW" altLang="en-US" sz="2000" dirty="0" smtClean="0">
                <a:solidFill>
                  <a:srgbClr val="002060"/>
                </a:solidFill>
              </a:rPr>
              <a:t>至少需提供 左上、左、左下，上，中，下，右上，右，右下</a:t>
            </a:r>
            <a:r>
              <a:rPr lang="en-US" altLang="zh-TW" sz="2000" dirty="0" smtClean="0">
                <a:solidFill>
                  <a:srgbClr val="002060"/>
                </a:solidFill>
              </a:rPr>
              <a:t>)</a:t>
            </a:r>
          </a:p>
          <a:p>
            <a:pPr marL="800100" lvl="1" indent="-342900">
              <a:buFont typeface="Wingdings" panose="05000000000000000000" pitchFamily="2" charset="2"/>
              <a:buChar char="Ø"/>
            </a:pPr>
            <a:r>
              <a:rPr lang="en-US" altLang="zh-TW" sz="2000" dirty="0" smtClean="0">
                <a:solidFill>
                  <a:srgbClr val="002060"/>
                </a:solidFill>
              </a:rPr>
              <a:t>Title/Text </a:t>
            </a:r>
            <a:r>
              <a:rPr lang="zh-TW" altLang="en-US" sz="2000" dirty="0" smtClean="0">
                <a:solidFill>
                  <a:srgbClr val="002060"/>
                </a:solidFill>
              </a:rPr>
              <a:t>顯示效果 </a:t>
            </a:r>
            <a:r>
              <a:rPr lang="en-US" altLang="zh-TW" sz="2000" dirty="0" smtClean="0">
                <a:solidFill>
                  <a:srgbClr val="002060"/>
                </a:solidFill>
              </a:rPr>
              <a:t>(</a:t>
            </a:r>
            <a:r>
              <a:rPr lang="zh-TW" altLang="en-US" sz="2000" dirty="0" smtClean="0">
                <a:solidFill>
                  <a:srgbClr val="002060"/>
                </a:solidFill>
              </a:rPr>
              <a:t>例如淡入淡出</a:t>
            </a:r>
            <a:r>
              <a:rPr lang="en-US" altLang="zh-TW" sz="2000" dirty="0" smtClean="0">
                <a:solidFill>
                  <a:srgbClr val="002060"/>
                </a:solidFill>
              </a:rPr>
              <a:t>)</a:t>
            </a:r>
          </a:p>
          <a:p>
            <a:pPr marL="800100" lvl="1" indent="-342900">
              <a:buFont typeface="Wingdings" panose="05000000000000000000" pitchFamily="2" charset="2"/>
              <a:buChar char="Ø"/>
            </a:pPr>
            <a:r>
              <a:rPr lang="en-US" altLang="zh-TW" sz="2000" dirty="0" smtClean="0">
                <a:solidFill>
                  <a:srgbClr val="002060"/>
                </a:solidFill>
              </a:rPr>
              <a:t>more Position(</a:t>
            </a:r>
            <a:r>
              <a:rPr lang="zh-TW" altLang="en-US" sz="2000" dirty="0" smtClean="0">
                <a:solidFill>
                  <a:srgbClr val="002060"/>
                </a:solidFill>
              </a:rPr>
              <a:t>有維護內容才需跳頁至 </a:t>
            </a:r>
            <a:r>
              <a:rPr lang="en-US" altLang="zh-TW" sz="2000" b="1" dirty="0" smtClean="0">
                <a:solidFill>
                  <a:srgbClr val="002060"/>
                </a:solidFill>
              </a:rPr>
              <a:t>R8</a:t>
            </a:r>
            <a:r>
              <a:rPr lang="zh-TW" altLang="en-US" sz="2000" b="1" dirty="0" smtClean="0">
                <a:solidFill>
                  <a:srgbClr val="002060"/>
                </a:solidFill>
              </a:rPr>
              <a:t>內頁</a:t>
            </a:r>
            <a:r>
              <a:rPr lang="en-US" altLang="zh-TW" sz="2000" dirty="0" smtClean="0">
                <a:solidFill>
                  <a:srgbClr val="002060"/>
                </a:solidFill>
              </a:rPr>
              <a:t>)</a:t>
            </a:r>
          </a:p>
          <a:p>
            <a:r>
              <a:rPr lang="en-US" altLang="zh-TW" sz="2000" dirty="0">
                <a:solidFill>
                  <a:srgbClr val="002060"/>
                </a:solidFill>
              </a:rPr>
              <a:t> </a:t>
            </a:r>
            <a:r>
              <a:rPr lang="en-US" altLang="zh-TW" sz="2000" dirty="0" smtClean="0">
                <a:solidFill>
                  <a:srgbClr val="002060"/>
                </a:solidFill>
              </a:rPr>
              <a:t>         </a:t>
            </a:r>
            <a:r>
              <a:rPr lang="en-US" altLang="zh-TW" sz="2000" dirty="0">
                <a:solidFill>
                  <a:srgbClr val="002060"/>
                </a:solidFill>
              </a:rPr>
              <a:t> (</a:t>
            </a:r>
            <a:r>
              <a:rPr lang="zh-TW" altLang="en-US" sz="2000" dirty="0">
                <a:solidFill>
                  <a:srgbClr val="002060"/>
                </a:solidFill>
              </a:rPr>
              <a:t>至少需提供 左上、左、左下，上，中，下，右上，右，右下</a:t>
            </a:r>
            <a:r>
              <a:rPr lang="en-US" altLang="zh-TW" sz="2000" dirty="0">
                <a:solidFill>
                  <a:srgbClr val="002060"/>
                </a:solidFill>
              </a:rPr>
              <a:t>)</a:t>
            </a:r>
            <a:endParaRPr lang="en-US" altLang="zh-TW" sz="2000" dirty="0" smtClean="0">
              <a:solidFill>
                <a:srgbClr val="002060"/>
              </a:solidFill>
            </a:endParaRPr>
          </a:p>
          <a:p>
            <a:endParaRPr lang="en-US" altLang="zh-TW" dirty="0" smtClean="0">
              <a:solidFill>
                <a:srgbClr val="002060"/>
              </a:solidFill>
            </a:endParaRPr>
          </a:p>
          <a:p>
            <a:r>
              <a:rPr lang="zh-TW" altLang="en-US" dirty="0" smtClean="0">
                <a:solidFill>
                  <a:srgbClr val="002060"/>
                </a:solidFill>
              </a:rPr>
              <a:t>可參考</a:t>
            </a:r>
            <a:r>
              <a:rPr lang="en-US" altLang="zh-TW" dirty="0" smtClean="0">
                <a:solidFill>
                  <a:srgbClr val="002060"/>
                </a:solidFill>
              </a:rPr>
              <a:t>:</a:t>
            </a:r>
            <a:r>
              <a:rPr lang="zh-TW" altLang="en-US" dirty="0" smtClean="0">
                <a:solidFill>
                  <a:srgbClr val="002060"/>
                </a:solidFill>
              </a:rPr>
              <a:t> </a:t>
            </a:r>
            <a:r>
              <a:rPr lang="en-US" altLang="zh-TW" dirty="0">
                <a:solidFill>
                  <a:srgbClr val="002060"/>
                </a:solidFill>
                <a:hlinkClick r:id="rId2"/>
              </a:rPr>
              <a:t>http://ninetypluscoffee.com</a:t>
            </a:r>
            <a:r>
              <a:rPr lang="en-US" altLang="zh-TW" dirty="0" smtClean="0">
                <a:solidFill>
                  <a:srgbClr val="002060"/>
                </a:solidFill>
                <a:hlinkClick r:id="rId2"/>
              </a:rPr>
              <a:t>/</a:t>
            </a:r>
            <a:r>
              <a:rPr lang="zh-TW" altLang="en-US" dirty="0" smtClean="0">
                <a:solidFill>
                  <a:srgbClr val="002060"/>
                </a:solidFill>
              </a:rPr>
              <a:t> 首頁</a:t>
            </a:r>
            <a:r>
              <a:rPr lang="en-US" altLang="zh-TW" dirty="0" smtClean="0">
                <a:solidFill>
                  <a:srgbClr val="002060"/>
                </a:solidFill>
              </a:rPr>
              <a:t>Banner</a:t>
            </a:r>
            <a:endParaRPr lang="zh-TW" altLang="en-US" dirty="0">
              <a:solidFill>
                <a:srgbClr val="002060"/>
              </a:solidFill>
            </a:endParaRPr>
          </a:p>
        </p:txBody>
      </p:sp>
    </p:spTree>
    <p:extLst>
      <p:ext uri="{BB962C8B-B14F-4D97-AF65-F5344CB8AC3E}">
        <p14:creationId xmlns:p14="http://schemas.microsoft.com/office/powerpoint/2010/main" val="4023999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22900" y="0"/>
            <a:ext cx="8640960" cy="70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mj-cs"/>
              </a:defRPr>
            </a:lvl1pPr>
            <a:lvl2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2pPr>
            <a:lvl3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3pPr>
            <a:lvl4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4pPr>
            <a:lvl5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5pPr>
            <a:lvl6pPr marL="4572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6pPr>
            <a:lvl7pPr marL="9144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7pPr>
            <a:lvl8pPr marL="13716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8pPr>
            <a:lvl9pPr marL="18288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9pPr>
          </a:lstStyle>
          <a:p>
            <a:pPr eaLnBrk="1" hangingPunct="1">
              <a:defRPr/>
            </a:pPr>
            <a:r>
              <a:rPr lang="en-US" altLang="zh-TW" sz="3600" dirty="0" smtClean="0"/>
              <a:t>Product (R8)</a:t>
            </a:r>
            <a:r>
              <a:rPr lang="zh-TW" altLang="en-US" sz="3600" dirty="0" smtClean="0"/>
              <a:t>內</a:t>
            </a:r>
            <a:r>
              <a:rPr lang="zh-TW" altLang="en-US" sz="3600" dirty="0" smtClean="0"/>
              <a:t>頁</a:t>
            </a:r>
            <a:r>
              <a:rPr lang="zh-TW" altLang="en-US" sz="3600" dirty="0" smtClean="0"/>
              <a:t>需求</a:t>
            </a:r>
            <a:r>
              <a:rPr lang="en-US" altLang="zh-TW" sz="3600" dirty="0" smtClean="0"/>
              <a:t>-1</a:t>
            </a:r>
            <a:endParaRPr lang="en-US" altLang="zh-TW" sz="3600" kern="0" dirty="0" smtClean="0">
              <a:solidFill>
                <a:srgbClr val="008000"/>
              </a:solidFill>
              <a:latin typeface="新細明體" panose="02020500000000000000" pitchFamily="18" charset="-120"/>
              <a:ea typeface="新細明體" panose="02020500000000000000" pitchFamily="18" charset="-120"/>
            </a:endParaRPr>
          </a:p>
        </p:txBody>
      </p:sp>
      <p:sp>
        <p:nvSpPr>
          <p:cNvPr id="14" name="圓角矩形 13"/>
          <p:cNvSpPr/>
          <p:nvPr/>
        </p:nvSpPr>
        <p:spPr>
          <a:xfrm>
            <a:off x="422900" y="817871"/>
            <a:ext cx="8418106" cy="561662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812114" y="584684"/>
            <a:ext cx="8028892" cy="6740307"/>
          </a:xfrm>
          <a:prstGeom prst="rect">
            <a:avLst/>
          </a:prstGeom>
          <a:noFill/>
        </p:spPr>
        <p:txBody>
          <a:bodyPr wrap="square" rtlCol="0">
            <a:spAutoFit/>
          </a:bodyPr>
          <a:lstStyle/>
          <a:p>
            <a:endParaRPr lang="en-US" altLang="zh-TW" sz="2000" dirty="0" smtClean="0">
              <a:solidFill>
                <a:srgbClr val="002060"/>
              </a:solidFill>
            </a:endParaRPr>
          </a:p>
          <a:p>
            <a:r>
              <a:rPr lang="zh-TW" altLang="en-US" sz="2000" dirty="0" smtClean="0">
                <a:solidFill>
                  <a:srgbClr val="002060"/>
                </a:solidFill>
              </a:rPr>
              <a:t>維護內容</a:t>
            </a:r>
            <a:r>
              <a:rPr lang="zh-TW" altLang="en-US" sz="2000" dirty="0" smtClean="0">
                <a:solidFill>
                  <a:srgbClr val="002060"/>
                </a:solidFill>
              </a:rPr>
              <a:t>包括</a:t>
            </a:r>
            <a:endParaRPr lang="en-US" altLang="zh-TW" sz="2000" dirty="0" smtClean="0">
              <a:solidFill>
                <a:srgbClr val="002060"/>
              </a:solidFill>
            </a:endParaRPr>
          </a:p>
          <a:p>
            <a:endParaRPr lang="en-US" altLang="zh-TW" sz="2000" dirty="0">
              <a:solidFill>
                <a:srgbClr val="002060"/>
              </a:solidFill>
            </a:endParaRPr>
          </a:p>
          <a:p>
            <a:pPr marL="800100" lvl="1" indent="-342900">
              <a:buFont typeface="Wingdings" panose="05000000000000000000" pitchFamily="2" charset="2"/>
              <a:buChar char="Ø"/>
            </a:pPr>
            <a:r>
              <a:rPr lang="en-US" altLang="zh-TW" dirty="0" smtClean="0"/>
              <a:t>Product</a:t>
            </a:r>
            <a:r>
              <a:rPr lang="zh-TW" altLang="en-US" dirty="0" smtClean="0"/>
              <a:t>需有下拉式選單可選擇產品</a:t>
            </a:r>
            <a:r>
              <a:rPr lang="en-US" altLang="zh-TW" dirty="0" smtClean="0"/>
              <a:t>.</a:t>
            </a:r>
          </a:p>
          <a:p>
            <a:pPr lvl="1"/>
            <a:r>
              <a:rPr lang="zh-TW" altLang="en-US" dirty="0" smtClean="0"/>
              <a:t>      </a:t>
            </a:r>
            <a:r>
              <a:rPr lang="en-US" altLang="zh-TW" dirty="0" smtClean="0">
                <a:solidFill>
                  <a:srgbClr val="FF0000"/>
                </a:solidFill>
              </a:rPr>
              <a:t>(R8</a:t>
            </a:r>
            <a:r>
              <a:rPr lang="zh-TW" altLang="en-US" dirty="0" smtClean="0">
                <a:solidFill>
                  <a:srgbClr val="FF0000"/>
                </a:solidFill>
              </a:rPr>
              <a:t>是目前唯一新產品名稱</a:t>
            </a:r>
            <a:r>
              <a:rPr lang="en-US" altLang="zh-TW" dirty="0" smtClean="0"/>
              <a:t>)</a:t>
            </a:r>
          </a:p>
          <a:p>
            <a:pPr marL="742950" lvl="1" indent="-285750">
              <a:buFont typeface="Wingdings" panose="05000000000000000000" pitchFamily="2" charset="2"/>
              <a:buChar char="Ø"/>
            </a:pPr>
            <a:r>
              <a:rPr lang="zh-TW" altLang="en-US" dirty="0" smtClean="0"/>
              <a:t>產品可以新增</a:t>
            </a:r>
            <a:r>
              <a:rPr lang="en-US" altLang="zh-TW" dirty="0" smtClean="0"/>
              <a:t>,</a:t>
            </a:r>
            <a:r>
              <a:rPr lang="zh-TW" altLang="en-US" dirty="0" smtClean="0"/>
              <a:t> 維護及修改</a:t>
            </a:r>
            <a:r>
              <a:rPr lang="en-US" altLang="zh-TW" dirty="0" smtClean="0"/>
              <a:t>.</a:t>
            </a:r>
            <a:endParaRPr lang="en-US" altLang="zh-TW" dirty="0"/>
          </a:p>
          <a:p>
            <a:endParaRPr lang="en-US" altLang="zh-TW" sz="2000" dirty="0" smtClean="0">
              <a:solidFill>
                <a:srgbClr val="002060"/>
              </a:solidFill>
            </a:endParaRPr>
          </a:p>
          <a:p>
            <a:pPr marL="800100" lvl="1" indent="-342900">
              <a:buFont typeface="Wingdings" panose="05000000000000000000" pitchFamily="2" charset="2"/>
              <a:buChar char="Ø"/>
            </a:pPr>
            <a:r>
              <a:rPr lang="en-US" altLang="zh-TW" dirty="0" smtClean="0"/>
              <a:t>Info-bar</a:t>
            </a:r>
            <a:r>
              <a:rPr lang="zh-TW" altLang="en-US" dirty="0" smtClean="0"/>
              <a:t>左方的</a:t>
            </a:r>
            <a:r>
              <a:rPr lang="en-US" altLang="zh-TW" dirty="0" smtClean="0"/>
              <a:t>R8 logo</a:t>
            </a:r>
            <a:r>
              <a:rPr lang="zh-TW" altLang="en-US" dirty="0" smtClean="0"/>
              <a:t>或文字須能維護及修改</a:t>
            </a:r>
            <a:r>
              <a:rPr lang="en-US" altLang="zh-TW" dirty="0" smtClean="0"/>
              <a:t>.</a:t>
            </a:r>
          </a:p>
          <a:p>
            <a:pPr lvl="1"/>
            <a:endParaRPr lang="en-US" altLang="zh-TW" dirty="0" smtClean="0"/>
          </a:p>
          <a:p>
            <a:pPr marL="800100" lvl="1" indent="-342900">
              <a:buFont typeface="Wingdings" panose="05000000000000000000" pitchFamily="2" charset="2"/>
              <a:buChar char="Ø"/>
            </a:pPr>
            <a:r>
              <a:rPr lang="zh-TW" altLang="en-US" dirty="0" smtClean="0"/>
              <a:t>右方的</a:t>
            </a:r>
            <a:r>
              <a:rPr lang="en-US" altLang="zh-TW" dirty="0" smtClean="0"/>
              <a:t>SPECS</a:t>
            </a:r>
            <a:r>
              <a:rPr lang="zh-TW" altLang="en-US" dirty="0" smtClean="0"/>
              <a:t>內容</a:t>
            </a:r>
            <a:r>
              <a:rPr lang="zh-TW" altLang="en-US" dirty="0"/>
              <a:t>須能維護及</a:t>
            </a:r>
            <a:r>
              <a:rPr lang="zh-TW" altLang="en-US" dirty="0" smtClean="0"/>
              <a:t>修改</a:t>
            </a:r>
            <a:r>
              <a:rPr lang="en-US" altLang="zh-TW" dirty="0" smtClean="0"/>
              <a:t>,</a:t>
            </a:r>
            <a:r>
              <a:rPr lang="zh-TW" altLang="en-US" dirty="0" smtClean="0"/>
              <a:t> 前台是點選出現區塊</a:t>
            </a:r>
            <a:r>
              <a:rPr lang="en-US" altLang="zh-TW" dirty="0" smtClean="0"/>
              <a:t>(DIV),</a:t>
            </a:r>
            <a:r>
              <a:rPr lang="zh-TW" altLang="en-US" dirty="0" smtClean="0"/>
              <a:t> 顯示最上層</a:t>
            </a:r>
            <a:r>
              <a:rPr lang="en-US" altLang="zh-TW" dirty="0" smtClean="0"/>
              <a:t>,</a:t>
            </a:r>
            <a:r>
              <a:rPr lang="zh-TW" altLang="en-US" dirty="0" smtClean="0"/>
              <a:t> 類似</a:t>
            </a:r>
            <a:r>
              <a:rPr lang="en-US" altLang="zh-TW" dirty="0" smtClean="0"/>
              <a:t>HTC:</a:t>
            </a:r>
            <a:r>
              <a:rPr lang="zh-TW" altLang="en-US" dirty="0" smtClean="0"/>
              <a:t> </a:t>
            </a:r>
            <a:r>
              <a:rPr lang="en-US" altLang="zh-TW" dirty="0">
                <a:hlinkClick r:id="rId2"/>
              </a:rPr>
              <a:t>http://www.htc.com/us/smartphones/htc-one-m8-windows</a:t>
            </a:r>
            <a:r>
              <a:rPr lang="en-US" altLang="zh-TW" dirty="0" smtClean="0">
                <a:hlinkClick r:id="rId2"/>
              </a:rPr>
              <a:t>/</a:t>
            </a:r>
            <a:endParaRPr lang="en-US" altLang="zh-TW" dirty="0" smtClean="0"/>
          </a:p>
          <a:p>
            <a:pPr marL="800100" lvl="1" indent="-342900">
              <a:buFont typeface="Wingdings" panose="05000000000000000000" pitchFamily="2" charset="2"/>
              <a:buChar char="Ø"/>
            </a:pPr>
            <a:endParaRPr lang="en-US" altLang="zh-TW" dirty="0"/>
          </a:p>
          <a:p>
            <a:pPr marL="800100" lvl="1" indent="-342900">
              <a:buFont typeface="Wingdings" panose="05000000000000000000" pitchFamily="2" charset="2"/>
              <a:buChar char="Ø"/>
            </a:pPr>
            <a:r>
              <a:rPr lang="zh-TW" altLang="en-US" dirty="0" smtClean="0"/>
              <a:t>右方的</a:t>
            </a:r>
            <a:r>
              <a:rPr lang="en-US" altLang="zh-TW" dirty="0" smtClean="0"/>
              <a:t>Video</a:t>
            </a:r>
            <a:r>
              <a:rPr lang="zh-TW" altLang="en-US" dirty="0" smtClean="0"/>
              <a:t>須能新增</a:t>
            </a:r>
            <a:r>
              <a:rPr lang="zh-TW" altLang="en-US" dirty="0"/>
              <a:t>及</a:t>
            </a:r>
            <a:r>
              <a:rPr lang="zh-TW" altLang="en-US" dirty="0" smtClean="0"/>
              <a:t>維護</a:t>
            </a:r>
            <a:r>
              <a:rPr lang="en-US" altLang="zh-TW" dirty="0" smtClean="0"/>
              <a:t>(Title, Video</a:t>
            </a:r>
            <a:r>
              <a:rPr lang="zh-TW" altLang="en-US" dirty="0" smtClean="0"/>
              <a:t>檔案</a:t>
            </a:r>
            <a:r>
              <a:rPr lang="en-US" altLang="zh-TW" dirty="0" smtClean="0"/>
              <a:t>),</a:t>
            </a:r>
            <a:r>
              <a:rPr lang="zh-TW" altLang="en-US" dirty="0" smtClean="0"/>
              <a:t> 前台顯示可類似</a:t>
            </a:r>
            <a:r>
              <a:rPr lang="en-US" altLang="zh-TW" dirty="0" smtClean="0"/>
              <a:t>HTC:</a:t>
            </a:r>
            <a:r>
              <a:rPr lang="zh-TW" altLang="en-US" dirty="0" smtClean="0"/>
              <a:t> </a:t>
            </a:r>
            <a:r>
              <a:rPr lang="en-US" altLang="zh-TW" dirty="0">
                <a:hlinkClick r:id="rId2"/>
              </a:rPr>
              <a:t>http://www.htc.com/us/smartphones/htc-one-m8-windows</a:t>
            </a:r>
            <a:r>
              <a:rPr lang="en-US" altLang="zh-TW" dirty="0" smtClean="0">
                <a:hlinkClick r:id="rId2"/>
              </a:rPr>
              <a:t>/</a:t>
            </a:r>
            <a:endParaRPr lang="en-US" altLang="zh-TW" dirty="0" smtClean="0"/>
          </a:p>
          <a:p>
            <a:pPr marL="800100" lvl="1" indent="-342900">
              <a:buFont typeface="Wingdings" panose="05000000000000000000" pitchFamily="2" charset="2"/>
              <a:buChar char="Ø"/>
            </a:pPr>
            <a:endParaRPr lang="en-US" altLang="zh-TW" dirty="0"/>
          </a:p>
          <a:p>
            <a:pPr marL="800100" lvl="1" indent="-342900">
              <a:buFont typeface="Wingdings" panose="05000000000000000000" pitchFamily="2" charset="2"/>
              <a:buChar char="Ø"/>
            </a:pPr>
            <a:endParaRPr lang="en-US" altLang="zh-TW" dirty="0" smtClean="0"/>
          </a:p>
          <a:p>
            <a:pPr lvl="1"/>
            <a:endParaRPr lang="en-US" altLang="zh-TW" dirty="0" smtClean="0"/>
          </a:p>
          <a:p>
            <a:pPr marL="800100" lvl="1" indent="-342900">
              <a:buFont typeface="Wingdings" panose="05000000000000000000" pitchFamily="2" charset="2"/>
              <a:buChar char="Ø"/>
            </a:pPr>
            <a:endParaRPr lang="en-US" altLang="zh-TW" sz="2000" dirty="0"/>
          </a:p>
          <a:p>
            <a:pPr marL="800100" lvl="1" indent="-342900">
              <a:buFont typeface="Wingdings" panose="05000000000000000000" pitchFamily="2" charset="2"/>
              <a:buChar char="Ø"/>
            </a:pPr>
            <a:endParaRPr lang="en-US" altLang="zh-TW" sz="2000" dirty="0" smtClean="0"/>
          </a:p>
          <a:p>
            <a:pPr marL="800100" lvl="1" indent="-342900">
              <a:buFont typeface="Wingdings" panose="05000000000000000000" pitchFamily="2" charset="2"/>
              <a:buChar char="Ø"/>
            </a:pPr>
            <a:endParaRPr lang="en-US" altLang="zh-TW" sz="2000" dirty="0" smtClean="0"/>
          </a:p>
          <a:p>
            <a:pPr lvl="1"/>
            <a:endParaRPr lang="en-US" altLang="zh-TW" sz="2000" dirty="0"/>
          </a:p>
          <a:p>
            <a:pPr lvl="1"/>
            <a:endParaRPr lang="en-US" altLang="zh-TW" sz="2000" dirty="0" smtClean="0"/>
          </a:p>
        </p:txBody>
      </p:sp>
    </p:spTree>
    <p:extLst>
      <p:ext uri="{BB962C8B-B14F-4D97-AF65-F5344CB8AC3E}">
        <p14:creationId xmlns:p14="http://schemas.microsoft.com/office/powerpoint/2010/main" val="820386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22900" y="0"/>
            <a:ext cx="8640960" cy="70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mj-cs"/>
              </a:defRPr>
            </a:lvl1pPr>
            <a:lvl2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2pPr>
            <a:lvl3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3pPr>
            <a:lvl4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4pPr>
            <a:lvl5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5pPr>
            <a:lvl6pPr marL="4572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6pPr>
            <a:lvl7pPr marL="9144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7pPr>
            <a:lvl8pPr marL="13716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8pPr>
            <a:lvl9pPr marL="18288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9pPr>
          </a:lstStyle>
          <a:p>
            <a:pPr eaLnBrk="1" hangingPunct="1">
              <a:defRPr/>
            </a:pPr>
            <a:r>
              <a:rPr lang="en-US" altLang="zh-TW" sz="3600" dirty="0" smtClean="0"/>
              <a:t>Product (R8)</a:t>
            </a:r>
            <a:r>
              <a:rPr lang="zh-TW" altLang="en-US" sz="3600" dirty="0" smtClean="0"/>
              <a:t>內</a:t>
            </a:r>
            <a:r>
              <a:rPr lang="zh-TW" altLang="en-US" sz="3600" dirty="0" smtClean="0"/>
              <a:t>頁</a:t>
            </a:r>
            <a:r>
              <a:rPr lang="zh-TW" altLang="en-US" sz="3600" dirty="0" smtClean="0"/>
              <a:t>需求</a:t>
            </a:r>
            <a:r>
              <a:rPr lang="en-US" altLang="zh-TW" sz="3600" dirty="0" smtClean="0"/>
              <a:t>-2</a:t>
            </a:r>
            <a:endParaRPr lang="en-US" altLang="zh-TW" sz="3600" kern="0" dirty="0" smtClean="0">
              <a:solidFill>
                <a:srgbClr val="008000"/>
              </a:solidFill>
              <a:latin typeface="新細明體" panose="02020500000000000000" pitchFamily="18" charset="-120"/>
              <a:ea typeface="新細明體" panose="02020500000000000000" pitchFamily="18" charset="-120"/>
            </a:endParaRPr>
          </a:p>
        </p:txBody>
      </p:sp>
      <p:sp>
        <p:nvSpPr>
          <p:cNvPr id="14" name="圓角矩形 13"/>
          <p:cNvSpPr/>
          <p:nvPr/>
        </p:nvSpPr>
        <p:spPr>
          <a:xfrm>
            <a:off x="422900" y="817871"/>
            <a:ext cx="8418106" cy="561662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812114" y="584684"/>
            <a:ext cx="8028892" cy="6032421"/>
          </a:xfrm>
          <a:prstGeom prst="rect">
            <a:avLst/>
          </a:prstGeom>
          <a:noFill/>
        </p:spPr>
        <p:txBody>
          <a:bodyPr wrap="square" rtlCol="0">
            <a:spAutoFit/>
          </a:bodyPr>
          <a:lstStyle/>
          <a:p>
            <a:endParaRPr lang="en-US" altLang="zh-TW" sz="2000" dirty="0" smtClean="0">
              <a:solidFill>
                <a:srgbClr val="002060"/>
              </a:solidFill>
            </a:endParaRPr>
          </a:p>
          <a:p>
            <a:r>
              <a:rPr lang="zh-TW" altLang="en-US" sz="2000" dirty="0" smtClean="0">
                <a:solidFill>
                  <a:srgbClr val="002060"/>
                </a:solidFill>
              </a:rPr>
              <a:t>維護內容</a:t>
            </a:r>
            <a:r>
              <a:rPr lang="zh-TW" altLang="en-US" sz="2000" dirty="0" smtClean="0">
                <a:solidFill>
                  <a:srgbClr val="002060"/>
                </a:solidFill>
              </a:rPr>
              <a:t>包括</a:t>
            </a:r>
            <a:endParaRPr lang="en-US" altLang="zh-TW" sz="2000" dirty="0" smtClean="0">
              <a:solidFill>
                <a:srgbClr val="002060"/>
              </a:solidFill>
            </a:endParaRPr>
          </a:p>
          <a:p>
            <a:pPr lvl="1"/>
            <a:endParaRPr lang="en-US" altLang="zh-TW" dirty="0" smtClean="0"/>
          </a:p>
          <a:p>
            <a:pPr marL="800100" lvl="1" indent="-342900">
              <a:buFont typeface="Wingdings" panose="05000000000000000000" pitchFamily="2" charset="2"/>
              <a:buChar char="Ø"/>
            </a:pPr>
            <a:r>
              <a:rPr lang="zh-TW" altLang="en-US" dirty="0" smtClean="0"/>
              <a:t>內容</a:t>
            </a:r>
            <a:r>
              <a:rPr lang="zh-TW" altLang="en-US" dirty="0" smtClean="0"/>
              <a:t>設定</a:t>
            </a:r>
            <a:r>
              <a:rPr lang="en-US" altLang="zh-TW" dirty="0" smtClean="0"/>
              <a:t>(</a:t>
            </a:r>
            <a:r>
              <a:rPr lang="zh-TW" altLang="en-US" dirty="0" smtClean="0"/>
              <a:t>圖、</a:t>
            </a:r>
            <a:r>
              <a:rPr lang="en-US" altLang="zh-TW" dirty="0" smtClean="0"/>
              <a:t>title</a:t>
            </a:r>
            <a:r>
              <a:rPr lang="zh-TW" altLang="en-US" dirty="0" smtClean="0"/>
              <a:t>、</a:t>
            </a:r>
            <a:r>
              <a:rPr lang="en-US" altLang="zh-TW" dirty="0" smtClean="0"/>
              <a:t>text)</a:t>
            </a:r>
          </a:p>
          <a:p>
            <a:pPr lvl="1"/>
            <a:endParaRPr lang="en-US" altLang="zh-TW" dirty="0" smtClean="0"/>
          </a:p>
          <a:p>
            <a:pPr marL="800100" lvl="1" indent="-342900">
              <a:buFont typeface="Wingdings" panose="05000000000000000000" pitchFamily="2" charset="2"/>
              <a:buChar char="Ø"/>
            </a:pPr>
            <a:endParaRPr lang="en-US" altLang="zh-TW" sz="2000" dirty="0"/>
          </a:p>
          <a:p>
            <a:pPr marL="800100" lvl="1" indent="-342900">
              <a:buFont typeface="Wingdings" panose="05000000000000000000" pitchFamily="2" charset="2"/>
              <a:buChar char="Ø"/>
            </a:pPr>
            <a:endParaRPr lang="en-US" altLang="zh-TW" sz="2000" dirty="0" smtClean="0"/>
          </a:p>
          <a:p>
            <a:pPr marL="800100" lvl="1" indent="-342900">
              <a:buFont typeface="Wingdings" panose="05000000000000000000" pitchFamily="2" charset="2"/>
              <a:buChar char="Ø"/>
            </a:pPr>
            <a:endParaRPr lang="en-US" altLang="zh-TW" sz="2000" dirty="0" smtClean="0"/>
          </a:p>
          <a:p>
            <a:pPr lvl="1"/>
            <a:endParaRPr lang="en-US" altLang="zh-TW" sz="2000" dirty="0"/>
          </a:p>
          <a:p>
            <a:pPr lvl="1"/>
            <a:endParaRPr lang="en-US" altLang="zh-TW" sz="2000" dirty="0" smtClean="0"/>
          </a:p>
          <a:p>
            <a:pPr lvl="1"/>
            <a:endParaRPr lang="en-US" altLang="zh-TW" sz="2000" dirty="0"/>
          </a:p>
          <a:p>
            <a:pPr marL="1200150" lvl="2" indent="-285750">
              <a:buFont typeface="Wingdings" panose="05000000000000000000" pitchFamily="2" charset="2"/>
              <a:buChar char="ü"/>
            </a:pPr>
            <a:r>
              <a:rPr lang="zh-TW" altLang="en-US" sz="1600" dirty="0" smtClean="0">
                <a:solidFill>
                  <a:srgbClr val="002060"/>
                </a:solidFill>
              </a:rPr>
              <a:t> </a:t>
            </a:r>
            <a:r>
              <a:rPr lang="zh-TW" altLang="en-US" sz="1600" dirty="0" smtClean="0">
                <a:solidFill>
                  <a:srgbClr val="002060"/>
                </a:solidFill>
              </a:rPr>
              <a:t>圖片上</a:t>
            </a:r>
            <a:r>
              <a:rPr lang="zh-TW" altLang="en-US" sz="1600" dirty="0">
                <a:solidFill>
                  <a:srgbClr val="002060"/>
                </a:solidFill>
              </a:rPr>
              <a:t>傳</a:t>
            </a:r>
            <a:r>
              <a:rPr lang="en-US" altLang="zh-TW" sz="1600" dirty="0">
                <a:solidFill>
                  <a:srgbClr val="002060"/>
                </a:solidFill>
              </a:rPr>
              <a:t>(</a:t>
            </a:r>
            <a:r>
              <a:rPr lang="zh-TW" altLang="en-US" sz="1600" dirty="0">
                <a:solidFill>
                  <a:srgbClr val="002060"/>
                </a:solidFill>
              </a:rPr>
              <a:t>需考慮 </a:t>
            </a:r>
            <a:r>
              <a:rPr lang="en-US" altLang="zh-TW" sz="1600" dirty="0">
                <a:solidFill>
                  <a:srgbClr val="002060"/>
                </a:solidFill>
              </a:rPr>
              <a:t>device size </a:t>
            </a:r>
            <a:r>
              <a:rPr lang="zh-TW" altLang="en-US" sz="1600" dirty="0" smtClean="0">
                <a:solidFill>
                  <a:srgbClr val="002060"/>
                </a:solidFill>
              </a:rPr>
              <a:t>顯示合適</a:t>
            </a:r>
            <a:r>
              <a:rPr lang="zh-TW" altLang="en-US" sz="1600" dirty="0">
                <a:solidFill>
                  <a:srgbClr val="002060"/>
                </a:solidFill>
              </a:rPr>
              <a:t>尺寸的照片</a:t>
            </a:r>
            <a:r>
              <a:rPr lang="en-US" altLang="zh-TW" sz="1600" dirty="0">
                <a:solidFill>
                  <a:srgbClr val="002060"/>
                </a:solidFill>
              </a:rPr>
              <a:t>)</a:t>
            </a:r>
          </a:p>
          <a:p>
            <a:pPr marL="1257300" lvl="2" indent="-342900">
              <a:buFont typeface="Wingdings" panose="05000000000000000000" pitchFamily="2" charset="2"/>
              <a:buChar char="ü"/>
            </a:pPr>
            <a:r>
              <a:rPr lang="en-US" altLang="zh-TW" sz="1600" dirty="0" smtClean="0">
                <a:solidFill>
                  <a:srgbClr val="002060"/>
                </a:solidFill>
              </a:rPr>
              <a:t>Title </a:t>
            </a:r>
            <a:r>
              <a:rPr lang="zh-TW" altLang="en-US" sz="1600" dirty="0">
                <a:solidFill>
                  <a:srgbClr val="002060"/>
                </a:solidFill>
              </a:rPr>
              <a:t>內容、字體、大小、字體顏色、背景顏色</a:t>
            </a:r>
            <a:endParaRPr lang="en-US" altLang="zh-TW" sz="1600" dirty="0">
              <a:solidFill>
                <a:srgbClr val="002060"/>
              </a:solidFill>
            </a:endParaRPr>
          </a:p>
          <a:p>
            <a:r>
              <a:rPr lang="en-US" altLang="zh-TW" sz="1600" dirty="0">
                <a:solidFill>
                  <a:srgbClr val="002060"/>
                </a:solidFill>
              </a:rPr>
              <a:t>          </a:t>
            </a:r>
            <a:r>
              <a:rPr lang="en-US" altLang="zh-TW" sz="1600" dirty="0" smtClean="0">
                <a:solidFill>
                  <a:srgbClr val="002060"/>
                </a:solidFill>
              </a:rPr>
              <a:t>                (</a:t>
            </a:r>
            <a:r>
              <a:rPr lang="zh-TW" altLang="en-US" sz="1600" dirty="0">
                <a:solidFill>
                  <a:srgbClr val="002060"/>
                </a:solidFill>
              </a:rPr>
              <a:t>若字型與字型大小是整體設計考慮，可省略不設定</a:t>
            </a:r>
            <a:r>
              <a:rPr lang="en-US" altLang="zh-TW" sz="1600" dirty="0" smtClean="0">
                <a:solidFill>
                  <a:srgbClr val="002060"/>
                </a:solidFill>
              </a:rPr>
              <a:t>)</a:t>
            </a:r>
            <a:endParaRPr lang="en-US" altLang="zh-TW" sz="1600" dirty="0"/>
          </a:p>
          <a:p>
            <a:pPr marL="1200150" lvl="2" indent="-285750">
              <a:buFont typeface="Wingdings" panose="05000000000000000000" pitchFamily="2" charset="2"/>
              <a:buChar char="ü"/>
            </a:pPr>
            <a:r>
              <a:rPr lang="en-US" altLang="zh-TW" sz="1600" dirty="0" smtClean="0">
                <a:solidFill>
                  <a:srgbClr val="002060"/>
                </a:solidFill>
              </a:rPr>
              <a:t> Text </a:t>
            </a:r>
            <a:r>
              <a:rPr lang="zh-TW" altLang="en-US" sz="1600" dirty="0">
                <a:solidFill>
                  <a:srgbClr val="002060"/>
                </a:solidFill>
              </a:rPr>
              <a:t>內容、字體、大小、字體顏色、背景顏色</a:t>
            </a:r>
            <a:endParaRPr lang="en-US" altLang="zh-TW" sz="1600" dirty="0">
              <a:solidFill>
                <a:srgbClr val="002060"/>
              </a:solidFill>
            </a:endParaRPr>
          </a:p>
          <a:p>
            <a:pPr lvl="1"/>
            <a:r>
              <a:rPr lang="en-US" altLang="zh-TW" sz="1600" dirty="0">
                <a:solidFill>
                  <a:srgbClr val="002060"/>
                </a:solidFill>
              </a:rPr>
              <a:t>  </a:t>
            </a:r>
            <a:r>
              <a:rPr lang="en-US" altLang="zh-TW" sz="1600" dirty="0" smtClean="0">
                <a:solidFill>
                  <a:srgbClr val="002060"/>
                </a:solidFill>
              </a:rPr>
              <a:t>              </a:t>
            </a:r>
            <a:r>
              <a:rPr lang="en-US" altLang="zh-TW" sz="1600" dirty="0">
                <a:solidFill>
                  <a:srgbClr val="002060"/>
                </a:solidFill>
              </a:rPr>
              <a:t>(</a:t>
            </a:r>
            <a:r>
              <a:rPr lang="zh-TW" altLang="en-US" sz="1600" dirty="0">
                <a:solidFill>
                  <a:srgbClr val="002060"/>
                </a:solidFill>
              </a:rPr>
              <a:t>若字型與字型大小是整體設計考慮，可省略不設定</a:t>
            </a:r>
            <a:r>
              <a:rPr lang="en-US" altLang="zh-TW" sz="1600" dirty="0" smtClean="0">
                <a:solidFill>
                  <a:srgbClr val="002060"/>
                </a:solidFill>
              </a:rPr>
              <a:t>)</a:t>
            </a:r>
          </a:p>
          <a:p>
            <a:pPr lvl="1"/>
            <a:endParaRPr lang="en-US" altLang="zh-TW" sz="1600" dirty="0" smtClean="0">
              <a:solidFill>
                <a:srgbClr val="002060"/>
              </a:solidFill>
            </a:endParaRPr>
          </a:p>
          <a:p>
            <a:pPr marL="742950" lvl="1" indent="-285750">
              <a:buFont typeface="Wingdings" panose="05000000000000000000" pitchFamily="2" charset="2"/>
              <a:buChar char="Ø"/>
            </a:pPr>
            <a:r>
              <a:rPr lang="zh-TW" altLang="en-US" dirty="0" smtClean="0"/>
              <a:t>內容可以</a:t>
            </a:r>
            <a:r>
              <a:rPr lang="zh-TW" altLang="en-US" dirty="0" smtClean="0"/>
              <a:t>新增維護</a:t>
            </a:r>
            <a:r>
              <a:rPr lang="en-US" altLang="zh-TW" dirty="0" smtClean="0"/>
              <a:t>,</a:t>
            </a:r>
            <a:r>
              <a:rPr lang="zh-TW" altLang="en-US" dirty="0" smtClean="0"/>
              <a:t> 可調整顯示順序</a:t>
            </a:r>
            <a:r>
              <a:rPr lang="en-US" altLang="zh-TW" dirty="0" smtClean="0"/>
              <a:t>,</a:t>
            </a:r>
            <a:r>
              <a:rPr lang="zh-TW" altLang="en-US" dirty="0" smtClean="0"/>
              <a:t> 前</a:t>
            </a:r>
            <a:r>
              <a:rPr lang="zh-TW" altLang="en-US" dirty="0"/>
              <a:t>台依順序顯示即可</a:t>
            </a:r>
            <a:r>
              <a:rPr lang="en-US" altLang="zh-TW" dirty="0" smtClean="0"/>
              <a:t>.</a:t>
            </a:r>
            <a:endParaRPr lang="en-US" altLang="zh-TW" dirty="0"/>
          </a:p>
          <a:p>
            <a:pPr lvl="1"/>
            <a:endParaRPr lang="zh-TW" altLang="en-US" sz="2000" dirty="0"/>
          </a:p>
          <a:p>
            <a:pPr marL="800100" lvl="1" indent="-342900">
              <a:buFont typeface="Wingdings" panose="05000000000000000000" pitchFamily="2" charset="2"/>
              <a:buChar char="Ø"/>
            </a:pPr>
            <a:endParaRPr lang="en-US" altLang="zh-TW" sz="2000" dirty="0" smtClean="0">
              <a:solidFill>
                <a:srgbClr val="002060"/>
              </a:solidFill>
            </a:endParaRPr>
          </a:p>
          <a:p>
            <a:endParaRPr lang="zh-TW" altLang="en-US" dirty="0">
              <a:solidFill>
                <a:srgbClr val="002060"/>
              </a:solidFill>
            </a:endParaRPr>
          </a:p>
        </p:txBody>
      </p:sp>
      <p:sp>
        <p:nvSpPr>
          <p:cNvPr id="22" name="矩形 21"/>
          <p:cNvSpPr/>
          <p:nvPr/>
        </p:nvSpPr>
        <p:spPr>
          <a:xfrm>
            <a:off x="2282447" y="1923306"/>
            <a:ext cx="827569" cy="852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rPr>
              <a:t>圖</a:t>
            </a:r>
            <a:endParaRPr lang="zh-TW" altLang="en-US" sz="1400" dirty="0">
              <a:solidFill>
                <a:schemeClr val="tx1"/>
              </a:solidFill>
            </a:endParaRPr>
          </a:p>
        </p:txBody>
      </p:sp>
      <p:sp>
        <p:nvSpPr>
          <p:cNvPr id="20" name="矩形 19"/>
          <p:cNvSpPr/>
          <p:nvPr/>
        </p:nvSpPr>
        <p:spPr>
          <a:xfrm>
            <a:off x="1413735" y="1928071"/>
            <a:ext cx="827569" cy="426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Title</a:t>
            </a:r>
            <a:endParaRPr lang="zh-TW" altLang="en-US" sz="1400" dirty="0">
              <a:solidFill>
                <a:schemeClr val="tx1"/>
              </a:solidFill>
            </a:endParaRPr>
          </a:p>
        </p:txBody>
      </p:sp>
      <p:sp>
        <p:nvSpPr>
          <p:cNvPr id="21" name="矩形 20"/>
          <p:cNvSpPr/>
          <p:nvPr/>
        </p:nvSpPr>
        <p:spPr>
          <a:xfrm>
            <a:off x="1419032" y="2385271"/>
            <a:ext cx="822630" cy="426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Text</a:t>
            </a:r>
            <a:endParaRPr lang="zh-TW" altLang="en-US" sz="1400" dirty="0">
              <a:solidFill>
                <a:schemeClr val="tx1"/>
              </a:solidFill>
            </a:endParaRPr>
          </a:p>
        </p:txBody>
      </p:sp>
      <p:sp>
        <p:nvSpPr>
          <p:cNvPr id="24" name="矩形 23"/>
          <p:cNvSpPr/>
          <p:nvPr/>
        </p:nvSpPr>
        <p:spPr>
          <a:xfrm>
            <a:off x="3228622" y="1936525"/>
            <a:ext cx="827569" cy="852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rPr>
              <a:t>圖</a:t>
            </a:r>
            <a:endParaRPr lang="zh-TW" altLang="en-US" sz="1400" dirty="0">
              <a:solidFill>
                <a:schemeClr val="tx1"/>
              </a:solidFill>
            </a:endParaRPr>
          </a:p>
        </p:txBody>
      </p:sp>
      <p:sp>
        <p:nvSpPr>
          <p:cNvPr id="28" name="矩形 27"/>
          <p:cNvSpPr/>
          <p:nvPr/>
        </p:nvSpPr>
        <p:spPr>
          <a:xfrm>
            <a:off x="4091859" y="1920381"/>
            <a:ext cx="88749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Title</a:t>
            </a:r>
            <a:endParaRPr lang="zh-TW" altLang="en-US" sz="1400" dirty="0">
              <a:solidFill>
                <a:schemeClr val="tx1"/>
              </a:solidFill>
            </a:endParaRPr>
          </a:p>
        </p:txBody>
      </p:sp>
      <p:sp>
        <p:nvSpPr>
          <p:cNvPr id="29" name="矩形 28"/>
          <p:cNvSpPr/>
          <p:nvPr/>
        </p:nvSpPr>
        <p:spPr>
          <a:xfrm>
            <a:off x="4097155" y="2377581"/>
            <a:ext cx="88219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Text</a:t>
            </a:r>
            <a:endParaRPr lang="zh-TW" altLang="en-US" sz="1400" dirty="0">
              <a:solidFill>
                <a:schemeClr val="tx1"/>
              </a:solidFill>
            </a:endParaRPr>
          </a:p>
        </p:txBody>
      </p:sp>
      <p:sp>
        <p:nvSpPr>
          <p:cNvPr id="30" name="矩形 29"/>
          <p:cNvSpPr/>
          <p:nvPr/>
        </p:nvSpPr>
        <p:spPr>
          <a:xfrm>
            <a:off x="5663068" y="1923306"/>
            <a:ext cx="887493" cy="46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rPr>
              <a:t>圖</a:t>
            </a:r>
            <a:endParaRPr lang="zh-TW" altLang="en-US" sz="1400" dirty="0">
              <a:solidFill>
                <a:schemeClr val="tx1"/>
              </a:solidFill>
            </a:endParaRPr>
          </a:p>
        </p:txBody>
      </p:sp>
      <p:sp>
        <p:nvSpPr>
          <p:cNvPr id="31" name="矩形 30"/>
          <p:cNvSpPr/>
          <p:nvPr/>
        </p:nvSpPr>
        <p:spPr>
          <a:xfrm>
            <a:off x="5663067" y="2380506"/>
            <a:ext cx="887493" cy="251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tx1"/>
                </a:solidFill>
              </a:rPr>
              <a:t>Title</a:t>
            </a:r>
            <a:endParaRPr lang="zh-TW" altLang="en-US" sz="1100" dirty="0">
              <a:solidFill>
                <a:schemeClr val="tx1"/>
              </a:solidFill>
            </a:endParaRPr>
          </a:p>
        </p:txBody>
      </p:sp>
      <p:sp>
        <p:nvSpPr>
          <p:cNvPr id="32" name="矩形 31"/>
          <p:cNvSpPr/>
          <p:nvPr/>
        </p:nvSpPr>
        <p:spPr>
          <a:xfrm>
            <a:off x="5663066" y="2632007"/>
            <a:ext cx="882197" cy="215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tx1"/>
                </a:solidFill>
              </a:rPr>
              <a:t>Text</a:t>
            </a:r>
            <a:endParaRPr lang="zh-TW" altLang="en-US" sz="1100" dirty="0">
              <a:solidFill>
                <a:schemeClr val="tx1"/>
              </a:solidFill>
            </a:endParaRPr>
          </a:p>
        </p:txBody>
      </p:sp>
      <p:sp>
        <p:nvSpPr>
          <p:cNvPr id="33" name="矩形 32"/>
          <p:cNvSpPr/>
          <p:nvPr/>
        </p:nvSpPr>
        <p:spPr>
          <a:xfrm>
            <a:off x="6670319" y="2379979"/>
            <a:ext cx="887493" cy="46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rPr>
              <a:t>圖</a:t>
            </a:r>
            <a:endParaRPr lang="zh-TW" altLang="en-US" sz="1400" dirty="0">
              <a:solidFill>
                <a:schemeClr val="tx1"/>
              </a:solidFill>
            </a:endParaRPr>
          </a:p>
        </p:txBody>
      </p:sp>
      <p:sp>
        <p:nvSpPr>
          <p:cNvPr id="34" name="矩形 33"/>
          <p:cNvSpPr/>
          <p:nvPr/>
        </p:nvSpPr>
        <p:spPr>
          <a:xfrm>
            <a:off x="6675616" y="1911927"/>
            <a:ext cx="887493" cy="251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tx1"/>
                </a:solidFill>
              </a:rPr>
              <a:t>Title</a:t>
            </a:r>
            <a:endParaRPr lang="zh-TW" altLang="en-US" sz="1100" dirty="0">
              <a:solidFill>
                <a:schemeClr val="tx1"/>
              </a:solidFill>
            </a:endParaRPr>
          </a:p>
        </p:txBody>
      </p:sp>
      <p:sp>
        <p:nvSpPr>
          <p:cNvPr id="35" name="矩形 34"/>
          <p:cNvSpPr/>
          <p:nvPr/>
        </p:nvSpPr>
        <p:spPr>
          <a:xfrm>
            <a:off x="6675615" y="2163428"/>
            <a:ext cx="882197" cy="215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tx1"/>
                </a:solidFill>
              </a:rPr>
              <a:t>Text</a:t>
            </a:r>
            <a:endParaRPr lang="zh-TW" altLang="en-US" sz="1100" dirty="0">
              <a:solidFill>
                <a:schemeClr val="tx1"/>
              </a:solidFill>
            </a:endParaRPr>
          </a:p>
        </p:txBody>
      </p:sp>
      <p:sp>
        <p:nvSpPr>
          <p:cNvPr id="36" name="矩形 35"/>
          <p:cNvSpPr/>
          <p:nvPr/>
        </p:nvSpPr>
        <p:spPr>
          <a:xfrm>
            <a:off x="1419063" y="2927721"/>
            <a:ext cx="1734809" cy="852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rPr>
              <a:t>                圖   </a:t>
            </a:r>
            <a:endParaRPr lang="zh-TW" altLang="en-US" sz="1400" dirty="0">
              <a:solidFill>
                <a:schemeClr val="tx1"/>
              </a:solidFill>
            </a:endParaRPr>
          </a:p>
        </p:txBody>
      </p:sp>
      <p:sp>
        <p:nvSpPr>
          <p:cNvPr id="37" name="矩形 36"/>
          <p:cNvSpPr/>
          <p:nvPr/>
        </p:nvSpPr>
        <p:spPr>
          <a:xfrm>
            <a:off x="1557751" y="2982495"/>
            <a:ext cx="688491" cy="376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Title</a:t>
            </a:r>
            <a:endParaRPr lang="zh-TW" altLang="en-US" sz="1400" dirty="0">
              <a:solidFill>
                <a:schemeClr val="tx1"/>
              </a:solidFill>
            </a:endParaRPr>
          </a:p>
        </p:txBody>
      </p:sp>
      <p:sp>
        <p:nvSpPr>
          <p:cNvPr id="38" name="矩形 37"/>
          <p:cNvSpPr/>
          <p:nvPr/>
        </p:nvSpPr>
        <p:spPr>
          <a:xfrm>
            <a:off x="1557751" y="3366857"/>
            <a:ext cx="688851" cy="364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Text</a:t>
            </a:r>
            <a:endParaRPr lang="zh-TW" altLang="en-US" sz="1400" dirty="0">
              <a:solidFill>
                <a:schemeClr val="tx1"/>
              </a:solidFill>
            </a:endParaRPr>
          </a:p>
        </p:txBody>
      </p:sp>
      <p:sp>
        <p:nvSpPr>
          <p:cNvPr id="39" name="矩形 38"/>
          <p:cNvSpPr/>
          <p:nvPr/>
        </p:nvSpPr>
        <p:spPr>
          <a:xfrm>
            <a:off x="3246923" y="2936523"/>
            <a:ext cx="1734809" cy="852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smtClean="0">
                <a:solidFill>
                  <a:schemeClr val="tx1"/>
                </a:solidFill>
              </a:rPr>
              <a:t>    圖   </a:t>
            </a:r>
            <a:endParaRPr lang="zh-TW" altLang="en-US" sz="1400" dirty="0">
              <a:solidFill>
                <a:schemeClr val="tx1"/>
              </a:solidFill>
            </a:endParaRPr>
          </a:p>
        </p:txBody>
      </p:sp>
      <p:sp>
        <p:nvSpPr>
          <p:cNvPr id="40" name="矩形 39"/>
          <p:cNvSpPr/>
          <p:nvPr/>
        </p:nvSpPr>
        <p:spPr>
          <a:xfrm>
            <a:off x="4175956" y="2974099"/>
            <a:ext cx="720080" cy="34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Title</a:t>
            </a:r>
            <a:endParaRPr lang="zh-TW" altLang="en-US" sz="1400" dirty="0">
              <a:solidFill>
                <a:schemeClr val="tx1"/>
              </a:solidFill>
            </a:endParaRPr>
          </a:p>
        </p:txBody>
      </p:sp>
      <p:sp>
        <p:nvSpPr>
          <p:cNvPr id="41" name="矩形 40"/>
          <p:cNvSpPr/>
          <p:nvPr/>
        </p:nvSpPr>
        <p:spPr>
          <a:xfrm>
            <a:off x="4175956" y="3336713"/>
            <a:ext cx="720080" cy="394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Text</a:t>
            </a:r>
            <a:endParaRPr lang="zh-TW" altLang="en-US" sz="1400" dirty="0">
              <a:solidFill>
                <a:schemeClr val="tx1"/>
              </a:solidFill>
            </a:endParaRPr>
          </a:p>
        </p:txBody>
      </p:sp>
      <p:sp>
        <p:nvSpPr>
          <p:cNvPr id="23" name="矩形 22"/>
          <p:cNvSpPr/>
          <p:nvPr/>
        </p:nvSpPr>
        <p:spPr>
          <a:xfrm>
            <a:off x="5745350" y="2982495"/>
            <a:ext cx="1734809" cy="852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dirty="0" smtClean="0">
                <a:solidFill>
                  <a:schemeClr val="tx1"/>
                </a:solidFill>
              </a:rPr>
              <a:t>              圖   </a:t>
            </a:r>
            <a:endParaRPr lang="zh-TW" altLang="en-US" sz="1400" dirty="0">
              <a:solidFill>
                <a:schemeClr val="tx1"/>
              </a:solidFill>
            </a:endParaRPr>
          </a:p>
        </p:txBody>
      </p:sp>
    </p:spTree>
    <p:extLst>
      <p:ext uri="{BB962C8B-B14F-4D97-AF65-F5344CB8AC3E}">
        <p14:creationId xmlns:p14="http://schemas.microsoft.com/office/powerpoint/2010/main" val="1264444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22900" y="0"/>
            <a:ext cx="8640960" cy="70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mj-cs"/>
              </a:defRPr>
            </a:lvl1pPr>
            <a:lvl2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2pPr>
            <a:lvl3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3pPr>
            <a:lvl4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4pPr>
            <a:lvl5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5pPr>
            <a:lvl6pPr marL="4572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6pPr>
            <a:lvl7pPr marL="9144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7pPr>
            <a:lvl8pPr marL="13716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8pPr>
            <a:lvl9pPr marL="18288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9pPr>
          </a:lstStyle>
          <a:p>
            <a:pPr eaLnBrk="1" hangingPunct="1">
              <a:defRPr/>
            </a:pPr>
            <a:r>
              <a:rPr lang="en-US" altLang="zh-TW" sz="3600" dirty="0" smtClean="0"/>
              <a:t>App</a:t>
            </a:r>
            <a:r>
              <a:rPr lang="zh-TW" altLang="en-US" sz="3600" dirty="0" smtClean="0"/>
              <a:t>需求</a:t>
            </a:r>
            <a:endParaRPr lang="en-US" altLang="zh-TW" sz="3600" kern="0" dirty="0" smtClean="0">
              <a:solidFill>
                <a:srgbClr val="008000"/>
              </a:solidFill>
              <a:latin typeface="新細明體" panose="02020500000000000000" pitchFamily="18" charset="-120"/>
              <a:ea typeface="新細明體" panose="02020500000000000000" pitchFamily="18" charset="-120"/>
            </a:endParaRPr>
          </a:p>
        </p:txBody>
      </p:sp>
      <p:sp>
        <p:nvSpPr>
          <p:cNvPr id="3" name="圓角矩形 2"/>
          <p:cNvSpPr/>
          <p:nvPr/>
        </p:nvSpPr>
        <p:spPr>
          <a:xfrm>
            <a:off x="438370" y="1016732"/>
            <a:ext cx="8418106" cy="478853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007604" y="1268760"/>
            <a:ext cx="7632848" cy="4985980"/>
          </a:xfrm>
          <a:prstGeom prst="rect">
            <a:avLst/>
          </a:prstGeom>
          <a:noFill/>
        </p:spPr>
        <p:txBody>
          <a:bodyPr wrap="square" rtlCol="0">
            <a:spAutoFit/>
          </a:bodyPr>
          <a:lstStyle/>
          <a:p>
            <a:r>
              <a:rPr lang="zh-TW" altLang="en-US" sz="2000" dirty="0" smtClean="0">
                <a:solidFill>
                  <a:srgbClr val="002060"/>
                </a:solidFill>
              </a:rPr>
              <a:t>維護內容</a:t>
            </a:r>
            <a:r>
              <a:rPr lang="en-US" altLang="zh-TW" sz="2000" dirty="0" smtClean="0">
                <a:solidFill>
                  <a:srgbClr val="002060"/>
                </a:solidFill>
              </a:rPr>
              <a:t>:</a:t>
            </a:r>
          </a:p>
          <a:p>
            <a:endParaRPr lang="en-US" altLang="zh-TW" sz="2000" dirty="0" smtClean="0">
              <a:solidFill>
                <a:srgbClr val="002060"/>
              </a:solidFill>
            </a:endParaRPr>
          </a:p>
          <a:p>
            <a:pPr marL="342900" indent="-342900">
              <a:buFont typeface="Wingdings" panose="05000000000000000000" pitchFamily="2" charset="2"/>
              <a:buChar char="Ø"/>
            </a:pPr>
            <a:r>
              <a:rPr lang="zh-TW" altLang="en-US" sz="2000" dirty="0" smtClean="0"/>
              <a:t> </a:t>
            </a:r>
            <a:r>
              <a:rPr lang="en-US" altLang="zh-TW" sz="2000" dirty="0" smtClean="0"/>
              <a:t>Banner (</a:t>
            </a:r>
            <a:r>
              <a:rPr lang="zh-TW" altLang="en-US" sz="2000" dirty="0" smtClean="0"/>
              <a:t>圖</a:t>
            </a:r>
            <a:r>
              <a:rPr lang="en-US" altLang="zh-TW" sz="2000" dirty="0" smtClean="0"/>
              <a:t>,</a:t>
            </a:r>
            <a:r>
              <a:rPr lang="zh-TW" altLang="en-US" sz="2000" dirty="0" smtClean="0"/>
              <a:t> </a:t>
            </a:r>
            <a:r>
              <a:rPr lang="en-US" altLang="zh-TW" sz="2000" dirty="0" smtClean="0"/>
              <a:t>title, text) </a:t>
            </a:r>
            <a:r>
              <a:rPr lang="zh-TW" altLang="en-US" sz="2000" dirty="0" smtClean="0"/>
              <a:t>固定不動</a:t>
            </a:r>
            <a:endParaRPr lang="en-US" altLang="zh-TW" sz="2000" dirty="0" smtClean="0"/>
          </a:p>
          <a:p>
            <a:r>
              <a:rPr lang="zh-TW" altLang="en-US" sz="2000" dirty="0"/>
              <a:t> </a:t>
            </a:r>
            <a:r>
              <a:rPr lang="zh-TW" altLang="en-US" sz="2000" dirty="0" smtClean="0"/>
              <a:t>     可增加至少三個圖示做點選連結</a:t>
            </a:r>
            <a:r>
              <a:rPr lang="en-US" altLang="zh-TW" sz="2000" dirty="0" smtClean="0"/>
              <a:t>,</a:t>
            </a:r>
            <a:r>
              <a:rPr lang="zh-TW" altLang="en-US" sz="2000" dirty="0" smtClean="0"/>
              <a:t> 例如</a:t>
            </a:r>
            <a:r>
              <a:rPr lang="en-US" altLang="zh-TW" sz="2000" dirty="0" smtClean="0"/>
              <a:t>App Store, Google Play</a:t>
            </a:r>
          </a:p>
          <a:p>
            <a:r>
              <a:rPr lang="en-US" altLang="zh-TW" sz="2000" dirty="0" smtClean="0"/>
              <a:t>      </a:t>
            </a:r>
            <a:r>
              <a:rPr lang="zh-TW" altLang="en-US" sz="2000" dirty="0" smtClean="0"/>
              <a:t>若後台未提供</a:t>
            </a:r>
            <a:r>
              <a:rPr lang="en-US" altLang="zh-TW" sz="2000" dirty="0"/>
              <a:t> </a:t>
            </a:r>
            <a:r>
              <a:rPr lang="en-US" altLang="zh-TW" sz="2000" dirty="0" smtClean="0"/>
              <a:t>link</a:t>
            </a:r>
            <a:r>
              <a:rPr lang="zh-TW" altLang="en-US" sz="2000" dirty="0" smtClean="0"/>
              <a:t>，此連結則不顯示</a:t>
            </a:r>
            <a:endParaRPr lang="en-US" altLang="zh-TW" sz="2000" dirty="0" smtClean="0"/>
          </a:p>
          <a:p>
            <a:endParaRPr lang="en-US" altLang="zh-TW" sz="2000" dirty="0"/>
          </a:p>
          <a:p>
            <a:endParaRPr lang="en-US" altLang="zh-TW" sz="2000" dirty="0" smtClean="0"/>
          </a:p>
          <a:p>
            <a:pPr marL="342900" indent="-342900">
              <a:buFont typeface="Wingdings" panose="05000000000000000000" pitchFamily="2" charset="2"/>
              <a:buChar char="Ø"/>
            </a:pPr>
            <a:endParaRPr lang="en-US" altLang="zh-TW" sz="2000" dirty="0" smtClean="0"/>
          </a:p>
          <a:p>
            <a:pPr marL="342900" indent="-342900">
              <a:buFont typeface="Wingdings" panose="05000000000000000000" pitchFamily="2" charset="2"/>
              <a:buChar char="Ø"/>
            </a:pPr>
            <a:endParaRPr lang="en-US" altLang="zh-TW" sz="2000" dirty="0"/>
          </a:p>
          <a:p>
            <a:pPr marL="342900" indent="-342900">
              <a:buFont typeface="Wingdings" panose="05000000000000000000" pitchFamily="2" charset="2"/>
              <a:buChar char="Ø"/>
            </a:pPr>
            <a:endParaRPr lang="en-US" altLang="zh-TW" sz="2000" dirty="0" smtClean="0"/>
          </a:p>
          <a:p>
            <a:pPr marL="342900" indent="-342900">
              <a:buFont typeface="Wingdings" panose="05000000000000000000" pitchFamily="2" charset="2"/>
              <a:buChar char="Ø"/>
            </a:pPr>
            <a:endParaRPr lang="en-US" altLang="zh-TW" sz="2000" dirty="0" smtClean="0"/>
          </a:p>
          <a:p>
            <a:pPr marL="342900" indent="-342900">
              <a:buFont typeface="Wingdings" panose="05000000000000000000" pitchFamily="2" charset="2"/>
              <a:buChar char="Ø"/>
            </a:pPr>
            <a:endParaRPr lang="en-US" altLang="zh-TW" sz="2000" dirty="0"/>
          </a:p>
          <a:p>
            <a:pPr marL="342900" indent="-342900">
              <a:buFont typeface="Wingdings" panose="05000000000000000000" pitchFamily="2" charset="2"/>
              <a:buChar char="Ø"/>
            </a:pPr>
            <a:r>
              <a:rPr lang="zh-TW" altLang="en-US" sz="2000" dirty="0" smtClean="0"/>
              <a:t>可以維護</a:t>
            </a:r>
            <a:endParaRPr lang="en-US" altLang="zh-TW" sz="2000" dirty="0" smtClean="0"/>
          </a:p>
          <a:p>
            <a:pPr marL="342900" indent="-342900">
              <a:buFont typeface="Wingdings" panose="05000000000000000000" pitchFamily="2" charset="2"/>
              <a:buChar char="Ø"/>
            </a:pPr>
            <a:endParaRPr lang="en-US" altLang="zh-TW" sz="2000" dirty="0" smtClean="0"/>
          </a:p>
          <a:p>
            <a:endParaRPr lang="en-US" altLang="zh-TW" sz="2000" dirty="0" smtClean="0"/>
          </a:p>
          <a:p>
            <a:endParaRPr lang="zh-TW" altLang="en-US" dirty="0"/>
          </a:p>
        </p:txBody>
      </p:sp>
      <p:sp>
        <p:nvSpPr>
          <p:cNvPr id="5" name="矩形 4"/>
          <p:cNvSpPr/>
          <p:nvPr/>
        </p:nvSpPr>
        <p:spPr>
          <a:xfrm>
            <a:off x="1475656" y="2852936"/>
            <a:ext cx="6732748" cy="1836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Banner  </a:t>
            </a:r>
            <a:r>
              <a:rPr lang="zh-TW" altLang="en-US" sz="1400" dirty="0" smtClean="0">
                <a:solidFill>
                  <a:schemeClr val="tx1"/>
                </a:solidFill>
              </a:rPr>
              <a:t>底圖   </a:t>
            </a:r>
            <a:endParaRPr lang="zh-TW" altLang="en-US" sz="1400" dirty="0">
              <a:solidFill>
                <a:schemeClr val="tx1"/>
              </a:solidFill>
            </a:endParaRPr>
          </a:p>
        </p:txBody>
      </p:sp>
      <p:sp>
        <p:nvSpPr>
          <p:cNvPr id="6" name="矩形 5"/>
          <p:cNvSpPr/>
          <p:nvPr/>
        </p:nvSpPr>
        <p:spPr>
          <a:xfrm>
            <a:off x="6223245" y="3073148"/>
            <a:ext cx="827569" cy="426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Title</a:t>
            </a:r>
            <a:endParaRPr lang="zh-TW" altLang="en-US" sz="1400" dirty="0">
              <a:solidFill>
                <a:schemeClr val="tx1"/>
              </a:solidFill>
            </a:endParaRPr>
          </a:p>
        </p:txBody>
      </p:sp>
      <p:sp>
        <p:nvSpPr>
          <p:cNvPr id="7" name="矩形 6"/>
          <p:cNvSpPr/>
          <p:nvPr/>
        </p:nvSpPr>
        <p:spPr>
          <a:xfrm>
            <a:off x="6228184" y="3556272"/>
            <a:ext cx="822630" cy="426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Text</a:t>
            </a:r>
            <a:endParaRPr lang="zh-TW" altLang="en-US" sz="1400" dirty="0">
              <a:solidFill>
                <a:schemeClr val="tx1"/>
              </a:solidFill>
            </a:endParaRPr>
          </a:p>
        </p:txBody>
      </p:sp>
      <p:sp>
        <p:nvSpPr>
          <p:cNvPr id="8" name="矩形 7"/>
          <p:cNvSpPr/>
          <p:nvPr/>
        </p:nvSpPr>
        <p:spPr>
          <a:xfrm>
            <a:off x="4788024" y="4128148"/>
            <a:ext cx="1104031" cy="426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App Store</a:t>
            </a:r>
            <a:endParaRPr lang="zh-TW" altLang="en-US" sz="1400" dirty="0">
              <a:solidFill>
                <a:schemeClr val="tx1"/>
              </a:solidFill>
            </a:endParaRPr>
          </a:p>
        </p:txBody>
      </p:sp>
      <p:sp>
        <p:nvSpPr>
          <p:cNvPr id="9" name="矩形 8"/>
          <p:cNvSpPr/>
          <p:nvPr/>
        </p:nvSpPr>
        <p:spPr>
          <a:xfrm>
            <a:off x="5948551" y="4122706"/>
            <a:ext cx="1332148" cy="426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Google Play</a:t>
            </a:r>
            <a:endParaRPr lang="zh-TW" altLang="en-US" sz="1400" dirty="0">
              <a:solidFill>
                <a:schemeClr val="tx1"/>
              </a:solidFill>
            </a:endParaRPr>
          </a:p>
        </p:txBody>
      </p:sp>
      <p:sp>
        <p:nvSpPr>
          <p:cNvPr id="10" name="矩形 9"/>
          <p:cNvSpPr/>
          <p:nvPr/>
        </p:nvSpPr>
        <p:spPr>
          <a:xfrm>
            <a:off x="7337195" y="4128148"/>
            <a:ext cx="679097" cy="426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PC</a:t>
            </a:r>
            <a:endParaRPr lang="zh-TW" altLang="en-US" sz="1400" dirty="0">
              <a:solidFill>
                <a:schemeClr val="tx1"/>
              </a:solidFill>
            </a:endParaRPr>
          </a:p>
        </p:txBody>
      </p:sp>
    </p:spTree>
    <p:extLst>
      <p:ext uri="{BB962C8B-B14F-4D97-AF65-F5344CB8AC3E}">
        <p14:creationId xmlns:p14="http://schemas.microsoft.com/office/powerpoint/2010/main" val="290658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22900" y="0"/>
            <a:ext cx="8640960" cy="70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mj-cs"/>
              </a:defRPr>
            </a:lvl1pPr>
            <a:lvl2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2pPr>
            <a:lvl3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3pPr>
            <a:lvl4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4pPr>
            <a:lvl5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5pPr>
            <a:lvl6pPr marL="4572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6pPr>
            <a:lvl7pPr marL="9144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7pPr>
            <a:lvl8pPr marL="13716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8pPr>
            <a:lvl9pPr marL="18288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9pPr>
          </a:lstStyle>
          <a:p>
            <a:pPr eaLnBrk="1" hangingPunct="1">
              <a:defRPr/>
            </a:pPr>
            <a:r>
              <a:rPr lang="en-US" altLang="zh-TW" sz="3600" dirty="0" smtClean="0"/>
              <a:t>News</a:t>
            </a:r>
            <a:r>
              <a:rPr lang="zh-TW" altLang="en-US" sz="3600" dirty="0" smtClean="0"/>
              <a:t>內頁需求</a:t>
            </a:r>
            <a:endParaRPr lang="en-US" altLang="zh-TW" sz="3600" kern="0" dirty="0" smtClean="0">
              <a:solidFill>
                <a:srgbClr val="008000"/>
              </a:solidFill>
              <a:latin typeface="新細明體" panose="02020500000000000000" pitchFamily="18" charset="-120"/>
              <a:ea typeface="新細明體" panose="02020500000000000000" pitchFamily="18" charset="-120"/>
            </a:endParaRPr>
          </a:p>
        </p:txBody>
      </p:sp>
      <p:sp>
        <p:nvSpPr>
          <p:cNvPr id="3" name="圓角矩形 2"/>
          <p:cNvSpPr/>
          <p:nvPr/>
        </p:nvSpPr>
        <p:spPr>
          <a:xfrm>
            <a:off x="438370" y="1016732"/>
            <a:ext cx="8418106" cy="478853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007604" y="1376772"/>
            <a:ext cx="7272808" cy="6247864"/>
          </a:xfrm>
          <a:prstGeom prst="rect">
            <a:avLst/>
          </a:prstGeom>
          <a:noFill/>
        </p:spPr>
        <p:txBody>
          <a:bodyPr wrap="square" rtlCol="0">
            <a:spAutoFit/>
          </a:bodyPr>
          <a:lstStyle/>
          <a:p>
            <a:r>
              <a:rPr lang="zh-TW" altLang="en-US" sz="2000" dirty="0" smtClean="0">
                <a:solidFill>
                  <a:srgbClr val="002060"/>
                </a:solidFill>
              </a:rPr>
              <a:t>維護內容</a:t>
            </a:r>
            <a:r>
              <a:rPr lang="en-US" altLang="zh-TW" sz="2000" dirty="0" smtClean="0">
                <a:solidFill>
                  <a:srgbClr val="002060"/>
                </a:solidFill>
              </a:rPr>
              <a:t>:</a:t>
            </a:r>
          </a:p>
          <a:p>
            <a:endParaRPr lang="en-US" altLang="zh-TW" sz="2000" dirty="0">
              <a:solidFill>
                <a:srgbClr val="002060"/>
              </a:solidFill>
            </a:endParaRPr>
          </a:p>
          <a:p>
            <a:pPr marL="285750" indent="-285750">
              <a:buFont typeface="Wingdings" panose="05000000000000000000" pitchFamily="2" charset="2"/>
              <a:buChar char="Ø"/>
            </a:pPr>
            <a:r>
              <a:rPr lang="en-US" altLang="zh-TW" dirty="0" smtClean="0"/>
              <a:t>News</a:t>
            </a:r>
            <a:r>
              <a:rPr lang="zh-TW" altLang="en-US" dirty="0" smtClean="0"/>
              <a:t>新聞</a:t>
            </a:r>
            <a:r>
              <a:rPr lang="en-US" altLang="zh-TW" dirty="0" smtClean="0"/>
              <a:t>(</a:t>
            </a:r>
            <a:r>
              <a:rPr lang="zh-TW" altLang="en-US" dirty="0" smtClean="0"/>
              <a:t>圖</a:t>
            </a:r>
            <a:r>
              <a:rPr lang="en-US" altLang="zh-TW" dirty="0" smtClean="0"/>
              <a:t>,</a:t>
            </a:r>
            <a:r>
              <a:rPr lang="zh-TW" altLang="en-US" dirty="0" smtClean="0"/>
              <a:t> </a:t>
            </a:r>
            <a:r>
              <a:rPr lang="en-US" altLang="zh-TW" dirty="0" smtClean="0"/>
              <a:t>Title, text) </a:t>
            </a:r>
            <a:endParaRPr lang="en-US" altLang="zh-TW" dirty="0" smtClean="0">
              <a:solidFill>
                <a:srgbClr val="FF0000"/>
              </a:solidFill>
            </a:endParaRPr>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endParaRPr lang="en-US" altLang="zh-TW" dirty="0" smtClean="0"/>
          </a:p>
          <a:p>
            <a:endParaRPr lang="en-US" altLang="zh-TW" dirty="0" smtClean="0"/>
          </a:p>
          <a:p>
            <a:pPr marL="285750" indent="-285750">
              <a:buFont typeface="Wingdings" panose="05000000000000000000" pitchFamily="2" charset="2"/>
              <a:buChar char="Ø"/>
            </a:pPr>
            <a:r>
              <a:rPr lang="zh-TW" altLang="en-US" dirty="0" smtClean="0"/>
              <a:t>可以新增</a:t>
            </a:r>
            <a:r>
              <a:rPr lang="en-US" altLang="zh-TW" dirty="0" smtClean="0"/>
              <a:t>,</a:t>
            </a:r>
            <a:r>
              <a:rPr lang="zh-TW" altLang="en-US" dirty="0" smtClean="0"/>
              <a:t> 維護</a:t>
            </a:r>
            <a:r>
              <a:rPr lang="en-US" altLang="zh-TW" dirty="0" smtClean="0"/>
              <a:t>(</a:t>
            </a:r>
            <a:r>
              <a:rPr lang="zh-TW" altLang="en-US" dirty="0" smtClean="0"/>
              <a:t>圖</a:t>
            </a:r>
            <a:r>
              <a:rPr lang="en-US" altLang="zh-TW" dirty="0" smtClean="0"/>
              <a:t>,</a:t>
            </a:r>
            <a:r>
              <a:rPr lang="zh-TW" altLang="en-US" dirty="0" smtClean="0"/>
              <a:t> </a:t>
            </a:r>
            <a:r>
              <a:rPr lang="en-US" altLang="zh-TW" dirty="0" smtClean="0"/>
              <a:t>Title, Text</a:t>
            </a:r>
            <a:r>
              <a:rPr lang="en-US" altLang="zh-TW" dirty="0" smtClean="0"/>
              <a:t>,</a:t>
            </a:r>
            <a:r>
              <a:rPr lang="zh-TW" altLang="en-US" dirty="0" smtClean="0"/>
              <a:t> 發佈</a:t>
            </a:r>
            <a:r>
              <a:rPr lang="zh-TW" altLang="en-US" dirty="0" smtClean="0"/>
              <a:t>日期</a:t>
            </a:r>
            <a:r>
              <a:rPr lang="en-US" altLang="zh-TW" dirty="0" smtClean="0"/>
              <a:t>)</a:t>
            </a:r>
          </a:p>
          <a:p>
            <a:endParaRPr lang="en-US" altLang="zh-TW" dirty="0"/>
          </a:p>
          <a:p>
            <a:pPr marL="285750" indent="-285750">
              <a:buFont typeface="Wingdings" panose="05000000000000000000" pitchFamily="2" charset="2"/>
              <a:buChar char="Ø"/>
            </a:pPr>
            <a:r>
              <a:rPr lang="zh-TW" altLang="en-US" dirty="0" smtClean="0"/>
              <a:t>前台可以關鍵字搜尋</a:t>
            </a:r>
            <a:r>
              <a:rPr lang="en-US" altLang="zh-TW" dirty="0" smtClean="0"/>
              <a:t>News</a:t>
            </a:r>
            <a:r>
              <a:rPr lang="zh-TW" altLang="en-US" dirty="0"/>
              <a:t> </a:t>
            </a:r>
            <a:r>
              <a:rPr lang="en-US" altLang="zh-TW" dirty="0" smtClean="0"/>
              <a:t>Title, </a:t>
            </a:r>
            <a:r>
              <a:rPr lang="zh-TW" altLang="en-US" dirty="0" smtClean="0"/>
              <a:t>並列出符合關鍵字搜尋的年份</a:t>
            </a:r>
            <a:r>
              <a:rPr lang="en-US" altLang="zh-TW" dirty="0" smtClean="0"/>
              <a:t>,</a:t>
            </a:r>
            <a:r>
              <a:rPr lang="zh-TW" altLang="en-US" dirty="0" smtClean="0"/>
              <a:t> 前台年份最多顯示最新</a:t>
            </a:r>
            <a:r>
              <a:rPr lang="en-US" altLang="zh-TW" dirty="0" smtClean="0"/>
              <a:t>4</a:t>
            </a:r>
            <a:r>
              <a:rPr lang="zh-TW" altLang="en-US" dirty="0" smtClean="0"/>
              <a:t>個年份</a:t>
            </a:r>
            <a:r>
              <a:rPr lang="en-US" altLang="zh-TW" dirty="0" smtClean="0"/>
              <a:t>,</a:t>
            </a:r>
            <a:r>
              <a:rPr lang="zh-TW" altLang="en-US" dirty="0" smtClean="0"/>
              <a:t> 後面舊的年份以點選箭頭方式顯示</a:t>
            </a:r>
            <a:r>
              <a:rPr lang="en-US" altLang="zh-TW" dirty="0" smtClean="0"/>
              <a:t>.</a:t>
            </a:r>
          </a:p>
          <a:p>
            <a:endParaRPr lang="en-US" altLang="zh-TW" dirty="0" smtClean="0"/>
          </a:p>
          <a:p>
            <a:pPr marL="285750" indent="-285750">
              <a:buFont typeface="Wingdings" panose="05000000000000000000" pitchFamily="2" charset="2"/>
              <a:buChar char="Ø"/>
            </a:pPr>
            <a:r>
              <a:rPr lang="zh-TW" altLang="en-US" dirty="0" smtClean="0"/>
              <a:t>版面參考網站</a:t>
            </a:r>
            <a:r>
              <a:rPr lang="en-US" altLang="zh-TW" dirty="0" smtClean="0"/>
              <a:t>:</a:t>
            </a:r>
            <a:r>
              <a:rPr lang="zh-TW" altLang="en-US" dirty="0" smtClean="0"/>
              <a:t> </a:t>
            </a:r>
            <a:r>
              <a:rPr lang="en-US" altLang="zh-TW" dirty="0">
                <a:hlinkClick r:id="rId2"/>
              </a:rPr>
              <a:t>http://switcher.oklerthemes.com/?</a:t>
            </a:r>
            <a:r>
              <a:rPr lang="en-US" altLang="zh-TW" dirty="0" smtClean="0">
                <a:hlinkClick r:id="rId2"/>
              </a:rPr>
              <a:t>theme=Porto-Admin</a:t>
            </a:r>
            <a:endParaRPr lang="en-US" altLang="zh-TW" dirty="0" smtClean="0"/>
          </a:p>
          <a:p>
            <a:endParaRPr lang="en-US" altLang="zh-TW" dirty="0"/>
          </a:p>
          <a:p>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endParaRPr lang="en-US" altLang="zh-TW" dirty="0" smtClean="0"/>
          </a:p>
          <a:p>
            <a:endParaRPr lang="en-US" altLang="zh-TW" dirty="0"/>
          </a:p>
          <a:p>
            <a:endParaRPr lang="zh-TW" altLang="en-US" dirty="0"/>
          </a:p>
        </p:txBody>
      </p:sp>
      <p:sp>
        <p:nvSpPr>
          <p:cNvPr id="5" name="矩形 4"/>
          <p:cNvSpPr/>
          <p:nvPr/>
        </p:nvSpPr>
        <p:spPr>
          <a:xfrm>
            <a:off x="2255605" y="2540911"/>
            <a:ext cx="827569" cy="852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rPr>
              <a:t>圖</a:t>
            </a:r>
            <a:endParaRPr lang="zh-TW" altLang="en-US" sz="1400" dirty="0">
              <a:solidFill>
                <a:schemeClr val="tx1"/>
              </a:solidFill>
            </a:endParaRPr>
          </a:p>
        </p:txBody>
      </p:sp>
      <p:sp>
        <p:nvSpPr>
          <p:cNvPr id="8" name="矩形 7"/>
          <p:cNvSpPr/>
          <p:nvPr/>
        </p:nvSpPr>
        <p:spPr>
          <a:xfrm>
            <a:off x="3201780" y="2554130"/>
            <a:ext cx="827569" cy="852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rPr>
              <a:t>圖</a:t>
            </a:r>
            <a:endParaRPr lang="zh-TW" altLang="en-US" sz="1400" dirty="0">
              <a:solidFill>
                <a:schemeClr val="tx1"/>
              </a:solidFill>
            </a:endParaRPr>
          </a:p>
        </p:txBody>
      </p:sp>
      <p:sp>
        <p:nvSpPr>
          <p:cNvPr id="9" name="矩形 8"/>
          <p:cNvSpPr/>
          <p:nvPr/>
        </p:nvSpPr>
        <p:spPr>
          <a:xfrm>
            <a:off x="4065017" y="2537986"/>
            <a:ext cx="88749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Title</a:t>
            </a:r>
            <a:endParaRPr lang="zh-TW" altLang="en-US" sz="1400" dirty="0">
              <a:solidFill>
                <a:schemeClr val="tx1"/>
              </a:solidFill>
            </a:endParaRPr>
          </a:p>
        </p:txBody>
      </p:sp>
      <p:sp>
        <p:nvSpPr>
          <p:cNvPr id="10" name="矩形 9"/>
          <p:cNvSpPr/>
          <p:nvPr/>
        </p:nvSpPr>
        <p:spPr>
          <a:xfrm>
            <a:off x="4070313" y="2995186"/>
            <a:ext cx="88219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Text</a:t>
            </a:r>
            <a:endParaRPr lang="zh-TW" altLang="en-US" sz="1400" dirty="0">
              <a:solidFill>
                <a:schemeClr val="tx1"/>
              </a:solidFill>
            </a:endParaRPr>
          </a:p>
        </p:txBody>
      </p:sp>
      <p:sp>
        <p:nvSpPr>
          <p:cNvPr id="11" name="矩形 10"/>
          <p:cNvSpPr/>
          <p:nvPr/>
        </p:nvSpPr>
        <p:spPr>
          <a:xfrm>
            <a:off x="1381596" y="2537986"/>
            <a:ext cx="827569" cy="426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Title</a:t>
            </a:r>
            <a:endParaRPr lang="zh-TW" altLang="en-US" sz="1400" dirty="0">
              <a:solidFill>
                <a:schemeClr val="tx1"/>
              </a:solidFill>
            </a:endParaRPr>
          </a:p>
        </p:txBody>
      </p:sp>
      <p:sp>
        <p:nvSpPr>
          <p:cNvPr id="12" name="矩形 11"/>
          <p:cNvSpPr/>
          <p:nvPr/>
        </p:nvSpPr>
        <p:spPr>
          <a:xfrm>
            <a:off x="1381596" y="2995186"/>
            <a:ext cx="822630" cy="426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Text</a:t>
            </a:r>
            <a:endParaRPr lang="zh-TW" altLang="en-US" sz="1400" dirty="0">
              <a:solidFill>
                <a:schemeClr val="tx1"/>
              </a:solidFill>
            </a:endParaRPr>
          </a:p>
        </p:txBody>
      </p:sp>
      <p:sp>
        <p:nvSpPr>
          <p:cNvPr id="13" name="矩形 12"/>
          <p:cNvSpPr/>
          <p:nvPr/>
        </p:nvSpPr>
        <p:spPr>
          <a:xfrm>
            <a:off x="5061383" y="2563938"/>
            <a:ext cx="887493" cy="46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rPr>
              <a:t>圖</a:t>
            </a:r>
            <a:endParaRPr lang="zh-TW" altLang="en-US" sz="1400" dirty="0">
              <a:solidFill>
                <a:schemeClr val="tx1"/>
              </a:solidFill>
            </a:endParaRPr>
          </a:p>
        </p:txBody>
      </p:sp>
      <p:sp>
        <p:nvSpPr>
          <p:cNvPr id="16" name="矩形 15"/>
          <p:cNvSpPr/>
          <p:nvPr/>
        </p:nvSpPr>
        <p:spPr>
          <a:xfrm>
            <a:off x="5061381" y="3272639"/>
            <a:ext cx="882197" cy="215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tx1"/>
                </a:solidFill>
              </a:rPr>
              <a:t>Text</a:t>
            </a:r>
            <a:endParaRPr lang="zh-TW" altLang="en-US" sz="1100" dirty="0">
              <a:solidFill>
                <a:schemeClr val="tx1"/>
              </a:solidFill>
            </a:endParaRPr>
          </a:p>
        </p:txBody>
      </p:sp>
      <p:sp>
        <p:nvSpPr>
          <p:cNvPr id="20" name="矩形 19"/>
          <p:cNvSpPr/>
          <p:nvPr/>
        </p:nvSpPr>
        <p:spPr>
          <a:xfrm>
            <a:off x="6145883" y="3075047"/>
            <a:ext cx="887493" cy="46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rPr>
              <a:t>圖</a:t>
            </a:r>
            <a:endParaRPr lang="zh-TW" altLang="en-US" sz="1400" dirty="0">
              <a:solidFill>
                <a:schemeClr val="tx1"/>
              </a:solidFill>
            </a:endParaRPr>
          </a:p>
        </p:txBody>
      </p:sp>
      <p:sp>
        <p:nvSpPr>
          <p:cNvPr id="22" name="矩形 21"/>
          <p:cNvSpPr/>
          <p:nvPr/>
        </p:nvSpPr>
        <p:spPr>
          <a:xfrm>
            <a:off x="6145881" y="2859818"/>
            <a:ext cx="882197" cy="215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tx1"/>
                </a:solidFill>
              </a:rPr>
              <a:t>Text</a:t>
            </a:r>
            <a:endParaRPr lang="zh-TW" altLang="en-US" sz="1100" dirty="0">
              <a:solidFill>
                <a:schemeClr val="tx1"/>
              </a:solidFill>
            </a:endParaRPr>
          </a:p>
        </p:txBody>
      </p:sp>
      <p:sp>
        <p:nvSpPr>
          <p:cNvPr id="23" name="矩形 22"/>
          <p:cNvSpPr/>
          <p:nvPr/>
        </p:nvSpPr>
        <p:spPr>
          <a:xfrm>
            <a:off x="5061367" y="3056384"/>
            <a:ext cx="887493"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Title</a:t>
            </a:r>
            <a:endParaRPr lang="zh-TW" altLang="en-US" sz="1400" dirty="0">
              <a:solidFill>
                <a:schemeClr val="tx1"/>
              </a:solidFill>
            </a:endParaRPr>
          </a:p>
        </p:txBody>
      </p:sp>
      <p:sp>
        <p:nvSpPr>
          <p:cNvPr id="24" name="矩形 23"/>
          <p:cNvSpPr/>
          <p:nvPr/>
        </p:nvSpPr>
        <p:spPr>
          <a:xfrm>
            <a:off x="6140585" y="2615996"/>
            <a:ext cx="887493"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Title</a:t>
            </a:r>
            <a:endParaRPr lang="zh-TW" altLang="en-US" sz="1400" dirty="0">
              <a:solidFill>
                <a:schemeClr val="tx1"/>
              </a:solidFill>
            </a:endParaRPr>
          </a:p>
        </p:txBody>
      </p:sp>
    </p:spTree>
    <p:extLst>
      <p:ext uri="{BB962C8B-B14F-4D97-AF65-F5344CB8AC3E}">
        <p14:creationId xmlns:p14="http://schemas.microsoft.com/office/powerpoint/2010/main" val="99588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22900" y="0"/>
            <a:ext cx="8640960" cy="70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mj-cs"/>
              </a:defRPr>
            </a:lvl1pPr>
            <a:lvl2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2pPr>
            <a:lvl3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3pPr>
            <a:lvl4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4pPr>
            <a:lvl5pPr algn="l" rtl="0" eaLnBrk="0" fontAlgn="base" hangingPunct="0">
              <a:spcBef>
                <a:spcPct val="0"/>
              </a:spcBef>
              <a:spcAft>
                <a:spcPct val="0"/>
              </a:spcAft>
              <a:defRPr kumimoji="1" sz="3900" b="1">
                <a:solidFill>
                  <a:schemeClr val="tx2"/>
                </a:solidFill>
                <a:latin typeface="標楷體" pitchFamily="65" charset="-120"/>
                <a:ea typeface="標楷體" pitchFamily="65" charset="-120"/>
                <a:cs typeface="Arial Unicode MS" pitchFamily="34" charset="-120"/>
              </a:defRPr>
            </a:lvl5pPr>
            <a:lvl6pPr marL="4572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6pPr>
            <a:lvl7pPr marL="9144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7pPr>
            <a:lvl8pPr marL="13716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8pPr>
            <a:lvl9pPr marL="1828800" algn="l" rtl="0" fontAlgn="base">
              <a:spcBef>
                <a:spcPct val="0"/>
              </a:spcBef>
              <a:spcAft>
                <a:spcPct val="0"/>
              </a:spcAft>
              <a:defRPr kumimoji="1" sz="3900" b="1">
                <a:solidFill>
                  <a:schemeClr val="tx2"/>
                </a:solidFill>
                <a:latin typeface="Arial" charset="0"/>
                <a:ea typeface="Arial Unicode MS" pitchFamily="34" charset="-120"/>
                <a:cs typeface="Arial Unicode MS" pitchFamily="34" charset="-120"/>
              </a:defRPr>
            </a:lvl9pPr>
          </a:lstStyle>
          <a:p>
            <a:pPr eaLnBrk="1" hangingPunct="1">
              <a:defRPr/>
            </a:pPr>
            <a:r>
              <a:rPr lang="en-US" altLang="zh-TW" sz="3600" dirty="0" smtClean="0"/>
              <a:t>About</a:t>
            </a:r>
            <a:r>
              <a:rPr lang="zh-TW" altLang="en-US" sz="3600" dirty="0" smtClean="0"/>
              <a:t>內頁需求</a:t>
            </a:r>
            <a:endParaRPr lang="en-US" altLang="zh-TW" sz="3600" kern="0" dirty="0" smtClean="0">
              <a:solidFill>
                <a:srgbClr val="008000"/>
              </a:solidFill>
              <a:latin typeface="新細明體" panose="02020500000000000000" pitchFamily="18" charset="-120"/>
              <a:ea typeface="新細明體" panose="02020500000000000000" pitchFamily="18" charset="-120"/>
            </a:endParaRPr>
          </a:p>
        </p:txBody>
      </p:sp>
      <p:sp>
        <p:nvSpPr>
          <p:cNvPr id="3" name="圓角矩形 2"/>
          <p:cNvSpPr/>
          <p:nvPr/>
        </p:nvSpPr>
        <p:spPr>
          <a:xfrm>
            <a:off x="438370" y="1016732"/>
            <a:ext cx="8418106" cy="478853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007604" y="1376772"/>
            <a:ext cx="7272808" cy="5416868"/>
          </a:xfrm>
          <a:prstGeom prst="rect">
            <a:avLst/>
          </a:prstGeom>
          <a:noFill/>
        </p:spPr>
        <p:txBody>
          <a:bodyPr wrap="square" rtlCol="0">
            <a:spAutoFit/>
          </a:bodyPr>
          <a:lstStyle/>
          <a:p>
            <a:r>
              <a:rPr lang="zh-TW" altLang="en-US" sz="2000" dirty="0" smtClean="0">
                <a:solidFill>
                  <a:srgbClr val="002060"/>
                </a:solidFill>
              </a:rPr>
              <a:t>維護內容</a:t>
            </a:r>
            <a:r>
              <a:rPr lang="en-US" altLang="zh-TW" sz="2000" dirty="0" smtClean="0">
                <a:solidFill>
                  <a:srgbClr val="002060"/>
                </a:solidFill>
              </a:rPr>
              <a:t>:</a:t>
            </a:r>
          </a:p>
          <a:p>
            <a:endParaRPr lang="en-US" altLang="zh-TW" sz="2000" dirty="0">
              <a:solidFill>
                <a:srgbClr val="002060"/>
              </a:solidFill>
            </a:endParaRPr>
          </a:p>
          <a:p>
            <a:pPr marL="285750" indent="-285750">
              <a:buFont typeface="Wingdings" panose="05000000000000000000" pitchFamily="2" charset="2"/>
              <a:buChar char="Ø"/>
            </a:pPr>
            <a:r>
              <a:rPr lang="en-US" altLang="zh-TW" dirty="0" smtClean="0"/>
              <a:t>GCCA</a:t>
            </a:r>
            <a:r>
              <a:rPr lang="zh-TW" altLang="en-US" dirty="0" smtClean="0"/>
              <a:t> 公司詳細介紹及</a:t>
            </a:r>
            <a:r>
              <a:rPr lang="en-US" altLang="zh-TW" dirty="0" smtClean="0"/>
              <a:t>Vision…….</a:t>
            </a:r>
            <a:r>
              <a:rPr lang="zh-TW" altLang="en-US" dirty="0" smtClean="0"/>
              <a:t>區塊內容維護 </a:t>
            </a:r>
            <a:r>
              <a:rPr lang="en-US" altLang="zh-TW" dirty="0" smtClean="0"/>
              <a:t>(</a:t>
            </a:r>
            <a:r>
              <a:rPr lang="zh-TW" altLang="en-US" dirty="0" smtClean="0"/>
              <a:t>圖</a:t>
            </a:r>
            <a:r>
              <a:rPr lang="en-US" altLang="zh-TW" dirty="0" smtClean="0"/>
              <a:t>,</a:t>
            </a:r>
            <a:r>
              <a:rPr lang="zh-TW" altLang="en-US" dirty="0" smtClean="0"/>
              <a:t> </a:t>
            </a:r>
            <a:r>
              <a:rPr lang="en-US" altLang="zh-TW" dirty="0" smtClean="0"/>
              <a:t>Title, text)</a:t>
            </a:r>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endParaRPr lang="en-US" altLang="zh-TW" dirty="0"/>
          </a:p>
          <a:p>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smtClean="0"/>
              <a:t>可以新增</a:t>
            </a:r>
            <a:r>
              <a:rPr lang="en-US" altLang="zh-TW" dirty="0" smtClean="0"/>
              <a:t>,</a:t>
            </a:r>
            <a:r>
              <a:rPr lang="zh-TW" altLang="en-US" dirty="0" smtClean="0"/>
              <a:t> 維護並調整順序</a:t>
            </a:r>
            <a:r>
              <a:rPr lang="en-US" altLang="zh-TW" dirty="0" smtClean="0"/>
              <a:t>,</a:t>
            </a:r>
            <a:r>
              <a:rPr lang="zh-TW" altLang="en-US" dirty="0" smtClean="0"/>
              <a:t> 前台依顯示順序呈現</a:t>
            </a:r>
            <a:endParaRPr lang="en-US" altLang="zh-TW" dirty="0"/>
          </a:p>
          <a:p>
            <a:endParaRPr lang="en-US" altLang="zh-TW" dirty="0" smtClean="0"/>
          </a:p>
          <a:p>
            <a:endParaRPr lang="en-US" altLang="zh-TW" dirty="0"/>
          </a:p>
          <a:p>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endParaRPr lang="en-US" altLang="zh-TW" dirty="0"/>
          </a:p>
          <a:p>
            <a:endParaRPr lang="zh-TW" altLang="en-US" dirty="0"/>
          </a:p>
        </p:txBody>
      </p:sp>
      <p:sp>
        <p:nvSpPr>
          <p:cNvPr id="5" name="矩形 4"/>
          <p:cNvSpPr/>
          <p:nvPr/>
        </p:nvSpPr>
        <p:spPr>
          <a:xfrm>
            <a:off x="2217833" y="2528900"/>
            <a:ext cx="827569" cy="852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rPr>
              <a:t>圖</a:t>
            </a:r>
            <a:endParaRPr lang="zh-TW" altLang="en-US" sz="1400" dirty="0">
              <a:solidFill>
                <a:schemeClr val="tx1"/>
              </a:solidFill>
            </a:endParaRPr>
          </a:p>
        </p:txBody>
      </p:sp>
      <p:sp>
        <p:nvSpPr>
          <p:cNvPr id="6" name="矩形 5"/>
          <p:cNvSpPr/>
          <p:nvPr/>
        </p:nvSpPr>
        <p:spPr>
          <a:xfrm>
            <a:off x="3164008" y="2542119"/>
            <a:ext cx="827569" cy="852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rPr>
              <a:t>圖</a:t>
            </a:r>
            <a:endParaRPr lang="zh-TW" altLang="en-US" sz="1400" dirty="0">
              <a:solidFill>
                <a:schemeClr val="tx1"/>
              </a:solidFill>
            </a:endParaRPr>
          </a:p>
        </p:txBody>
      </p:sp>
      <p:sp>
        <p:nvSpPr>
          <p:cNvPr id="7" name="矩形 6"/>
          <p:cNvSpPr/>
          <p:nvPr/>
        </p:nvSpPr>
        <p:spPr>
          <a:xfrm>
            <a:off x="4027245" y="2525975"/>
            <a:ext cx="88749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Title</a:t>
            </a:r>
            <a:endParaRPr lang="zh-TW" altLang="en-US" sz="1400" dirty="0">
              <a:solidFill>
                <a:schemeClr val="tx1"/>
              </a:solidFill>
            </a:endParaRPr>
          </a:p>
        </p:txBody>
      </p:sp>
      <p:sp>
        <p:nvSpPr>
          <p:cNvPr id="8" name="矩形 7"/>
          <p:cNvSpPr/>
          <p:nvPr/>
        </p:nvSpPr>
        <p:spPr>
          <a:xfrm>
            <a:off x="4032541" y="2983175"/>
            <a:ext cx="88219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Text</a:t>
            </a:r>
            <a:endParaRPr lang="zh-TW" altLang="en-US" sz="1400" dirty="0">
              <a:solidFill>
                <a:schemeClr val="tx1"/>
              </a:solidFill>
            </a:endParaRPr>
          </a:p>
        </p:txBody>
      </p:sp>
      <p:sp>
        <p:nvSpPr>
          <p:cNvPr id="9" name="矩形 8"/>
          <p:cNvSpPr/>
          <p:nvPr/>
        </p:nvSpPr>
        <p:spPr>
          <a:xfrm>
            <a:off x="1343824" y="2525975"/>
            <a:ext cx="827569" cy="426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Title</a:t>
            </a:r>
            <a:endParaRPr lang="zh-TW" altLang="en-US" sz="1400" dirty="0">
              <a:solidFill>
                <a:schemeClr val="tx1"/>
              </a:solidFill>
            </a:endParaRPr>
          </a:p>
        </p:txBody>
      </p:sp>
      <p:sp>
        <p:nvSpPr>
          <p:cNvPr id="10" name="矩形 9"/>
          <p:cNvSpPr/>
          <p:nvPr/>
        </p:nvSpPr>
        <p:spPr>
          <a:xfrm>
            <a:off x="1343824" y="2983175"/>
            <a:ext cx="822630" cy="426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Text</a:t>
            </a:r>
            <a:endParaRPr lang="zh-TW" altLang="en-US" sz="1400" dirty="0">
              <a:solidFill>
                <a:schemeClr val="tx1"/>
              </a:solidFill>
            </a:endParaRPr>
          </a:p>
        </p:txBody>
      </p:sp>
      <p:sp>
        <p:nvSpPr>
          <p:cNvPr id="17" name="矩形 16"/>
          <p:cNvSpPr/>
          <p:nvPr/>
        </p:nvSpPr>
        <p:spPr>
          <a:xfrm>
            <a:off x="5042875" y="2510983"/>
            <a:ext cx="887493" cy="46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rPr>
              <a:t>圖</a:t>
            </a:r>
            <a:endParaRPr lang="zh-TW" altLang="en-US" sz="1400" dirty="0">
              <a:solidFill>
                <a:schemeClr val="tx1"/>
              </a:solidFill>
            </a:endParaRPr>
          </a:p>
        </p:txBody>
      </p:sp>
      <p:sp>
        <p:nvSpPr>
          <p:cNvPr id="18" name="矩形 17"/>
          <p:cNvSpPr/>
          <p:nvPr/>
        </p:nvSpPr>
        <p:spPr>
          <a:xfrm>
            <a:off x="5042874" y="2968183"/>
            <a:ext cx="887493" cy="251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tx1"/>
                </a:solidFill>
              </a:rPr>
              <a:t>Title</a:t>
            </a:r>
            <a:endParaRPr lang="zh-TW" altLang="en-US" sz="1100" dirty="0">
              <a:solidFill>
                <a:schemeClr val="tx1"/>
              </a:solidFill>
            </a:endParaRPr>
          </a:p>
        </p:txBody>
      </p:sp>
      <p:sp>
        <p:nvSpPr>
          <p:cNvPr id="19" name="矩形 18"/>
          <p:cNvSpPr/>
          <p:nvPr/>
        </p:nvSpPr>
        <p:spPr>
          <a:xfrm>
            <a:off x="5042873" y="3219684"/>
            <a:ext cx="882197" cy="215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tx1"/>
                </a:solidFill>
              </a:rPr>
              <a:t>Text</a:t>
            </a:r>
            <a:endParaRPr lang="zh-TW" altLang="en-US" sz="1100" dirty="0">
              <a:solidFill>
                <a:schemeClr val="tx1"/>
              </a:solidFill>
            </a:endParaRPr>
          </a:p>
        </p:txBody>
      </p:sp>
    </p:spTree>
    <p:extLst>
      <p:ext uri="{BB962C8B-B14F-4D97-AF65-F5344CB8AC3E}">
        <p14:creationId xmlns:p14="http://schemas.microsoft.com/office/powerpoint/2010/main" val="3324256485"/>
      </p:ext>
    </p:extLst>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13530</TotalTime>
  <Words>913</Words>
  <Application>Microsoft Office PowerPoint</Application>
  <PresentationFormat>如螢幕大小 (4:3)</PresentationFormat>
  <Paragraphs>214</Paragraphs>
  <Slides>11</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11</vt:i4>
      </vt:variant>
    </vt:vector>
  </HeadingPairs>
  <TitlesOfParts>
    <vt:vector size="19" baseType="lpstr">
      <vt:lpstr>Arial Unicode MS</vt:lpstr>
      <vt:lpstr>宋体</vt:lpstr>
      <vt:lpstr>新細明體</vt:lpstr>
      <vt:lpstr>標楷體</vt:lpstr>
      <vt:lpstr>Arial</vt:lpstr>
      <vt:lpstr>Times New Roman</vt:lpstr>
      <vt:lpstr>Wingdings</vt:lpstr>
      <vt:lpstr>Network</vt:lpstr>
      <vt:lpstr>GCCA 網站設計需求</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taifa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Kennychien</dc:creator>
  <cp:lastModifiedBy>CherryWu</cp:lastModifiedBy>
  <cp:revision>1262</cp:revision>
  <cp:lastPrinted>2014-01-07T07:24:41Z</cp:lastPrinted>
  <dcterms:created xsi:type="dcterms:W3CDTF">2010-07-14T00:07:21Z</dcterms:created>
  <dcterms:modified xsi:type="dcterms:W3CDTF">2015-02-25T08:21:48Z</dcterms:modified>
</cp:coreProperties>
</file>