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930C0-15D2-4379-A3A3-7538F9473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730CE5-8139-446D-B69A-6C2CAE738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3CD5B-B7AC-4010-BD93-FAB001D2E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2682-B476-4BF4-879C-4D7D9246188C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25211-7146-4788-AF6D-22C31ECCC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40FC6-5CA2-4BEF-9986-67E905C98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3B72C-4A59-49C8-B424-5C196C471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87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37608-0AB7-402E-9F65-2AC8F5D71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4318BE-594F-47DA-8924-C001A35D2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AD14E-7AAF-475F-AC47-C8A35960A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2682-B476-4BF4-879C-4D7D9246188C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C1A63-9318-4150-A665-E8A09C315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E51FA-8971-47A4-92F5-573C82EF0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3B72C-4A59-49C8-B424-5C196C471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00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8484CF-C2B5-4BAA-B63B-EE2D3BF374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A0559C-16BC-4A40-A35E-725359B00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2753B-9669-486C-8245-91F90BB76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2682-B476-4BF4-879C-4D7D9246188C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0335F-9C7A-4EF4-94FF-C387F1973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FA607-C34A-4433-B7DA-10574BE46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3B72C-4A59-49C8-B424-5C196C471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43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4235-3C17-4B83-9791-602AD6F15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99F4E-644C-4C76-9F4D-9C58F683F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CE4EE-B8C2-403F-AAB2-65488B660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2682-B476-4BF4-879C-4D7D9246188C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EFA6C-3CFB-44DD-AABD-2C098332C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DA6A2-59A0-458D-B1CD-19AC34EC3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3B72C-4A59-49C8-B424-5C196C471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45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6384A-45AA-40DE-AB9F-8F3089FB5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DB7D0-F9D5-4E64-8A51-49D3DBBFF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513D4-89A3-4138-A2E7-2C8CEDA7A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2682-B476-4BF4-879C-4D7D9246188C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FDB7E-FB66-413F-9938-CB85DFCF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FAD0D-A9E6-475B-9144-29E82EB01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3B72C-4A59-49C8-B424-5C196C471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78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CEB66-136E-4496-840C-FE95CA31A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C0761-2F7C-4F7C-8F80-71D7A6ABB9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770408-A01F-4E1C-B787-38F744D3B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F93C4-22E5-4696-8DDE-8D0E66E36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2682-B476-4BF4-879C-4D7D9246188C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EFA48-2648-4610-9281-759F4FD73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C1F93-7E68-44DE-9818-DC712F8F2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3B72C-4A59-49C8-B424-5C196C471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1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6FC5F-1BED-4D69-BE39-31C43E436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CCFAD-B45D-4099-BAA4-E147B29E2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E08CA3-D6BE-4CCA-8C94-A1551CF12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DE9B0-E7AB-4DA6-AD03-B230ECE2CC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1C2BB7-807E-4131-8B8E-F329DBCB77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6F5CF4-0B5B-45A2-AD06-D7A9C466F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2682-B476-4BF4-879C-4D7D9246188C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39B438-DA05-47A1-ADCE-7C5A9582D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1DFFB7-1B4F-414F-AFAB-D8CECE32F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3B72C-4A59-49C8-B424-5C196C471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9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001E2-3BA9-4FB7-BC99-C64B8D994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EFC025-5BAF-4A89-BA7A-5B1365DAD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2682-B476-4BF4-879C-4D7D9246188C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0AA57F-8042-4E71-9B1B-C4255E8A6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C836-E8E6-4D0E-B59C-86F476877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3B72C-4A59-49C8-B424-5C196C471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20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08DD87-6D1E-446E-B84B-913B6BF2B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2682-B476-4BF4-879C-4D7D9246188C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2170EA-1EA8-45B4-825E-557A96E55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24D6D-3142-48C0-B88E-A46B9CA41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3B72C-4A59-49C8-B424-5C196C471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27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D93BF-FBFC-43A7-B525-8C7BADB1E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FCDF5-88D8-4D64-AB1D-EE6F25B5F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E26E89-85BE-4A71-9FDA-79974295A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65D72-8799-4788-BA00-4B6255AE4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2682-B476-4BF4-879C-4D7D9246188C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A1F8B-1F21-4E82-AB82-6B6333EAC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A1B3D-DA8C-49FF-B5E4-4E6645151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3B72C-4A59-49C8-B424-5C196C471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92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C49D4-3CAB-4766-BA0C-A34180575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33D591-E0C5-497F-A6A9-C38B8699EE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ECBDD5-9C8A-4B2E-84D8-ABB80A8F3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74348-D91D-4F3A-9B2D-7EC8BD94E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2682-B476-4BF4-879C-4D7D9246188C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09E25D-BFE6-4127-9E33-7C6182F1C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0DE84-8BC2-4BB1-9DA1-FE92CF84F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3B72C-4A59-49C8-B424-5C196C471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87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A4EFDF-C821-445F-8B19-5B91DE848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1D08F-50B5-4BA4-AB88-DBF5EA34A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3B224-7BA8-4BA4-AB24-AC89157E3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82682-B476-4BF4-879C-4D7D9246188C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FAA4B-B37C-474C-8E9C-D6E6F38F50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C6043-5929-4547-9113-3F7FAD5A56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3B72C-4A59-49C8-B424-5C196C471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88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creen&#10;&#10;Description automatically generated">
            <a:extLst>
              <a:ext uri="{FF2B5EF4-FFF2-40B4-BE49-F238E27FC236}">
                <a16:creationId xmlns:a16="http://schemas.microsoft.com/office/drawing/2014/main" id="{D777B046-6702-4ADB-BB71-45829BD71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581" y="1380931"/>
            <a:ext cx="7691371" cy="14019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803A23-4D0C-4BFE-920E-74DA3BF64B2D}"/>
              </a:ext>
            </a:extLst>
          </p:cNvPr>
          <p:cNvSpPr txBox="1"/>
          <p:nvPr/>
        </p:nvSpPr>
        <p:spPr>
          <a:xfrm>
            <a:off x="2015412" y="3321698"/>
            <a:ext cx="7679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Creation of a folder</a:t>
            </a:r>
          </a:p>
        </p:txBody>
      </p:sp>
    </p:spTree>
    <p:extLst>
      <p:ext uri="{BB962C8B-B14F-4D97-AF65-F5344CB8AC3E}">
        <p14:creationId xmlns:p14="http://schemas.microsoft.com/office/powerpoint/2010/main" val="273166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screen&#10;&#10;Description automatically generated">
            <a:extLst>
              <a:ext uri="{FF2B5EF4-FFF2-40B4-BE49-F238E27FC236}">
                <a16:creationId xmlns:a16="http://schemas.microsoft.com/office/drawing/2014/main" id="{76B417B5-F660-464A-9F9E-204DAEDF9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154" y="1225723"/>
            <a:ext cx="8173691" cy="23643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EB8494-2D86-4749-A0CB-9221FCA8E89B}"/>
              </a:ext>
            </a:extLst>
          </p:cNvPr>
          <p:cNvSpPr txBox="1"/>
          <p:nvPr/>
        </p:nvSpPr>
        <p:spPr>
          <a:xfrm>
            <a:off x="2009154" y="3836020"/>
            <a:ext cx="8173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Example of </a:t>
            </a:r>
            <a:r>
              <a:rPr lang="en-US" dirty="0" err="1"/>
              <a:t>jdsteelefinal</a:t>
            </a:r>
            <a:r>
              <a:rPr lang="en-US" dirty="0"/>
              <a:t> user accessing the hello_world.txt file created by the </a:t>
            </a:r>
            <a:r>
              <a:rPr lang="en-US" dirty="0" err="1"/>
              <a:t>jdsteele</a:t>
            </a:r>
            <a:r>
              <a:rPr lang="en-US" dirty="0"/>
              <a:t> user.</a:t>
            </a:r>
          </a:p>
        </p:txBody>
      </p:sp>
    </p:spTree>
    <p:extLst>
      <p:ext uri="{BB962C8B-B14F-4D97-AF65-F5344CB8AC3E}">
        <p14:creationId xmlns:p14="http://schemas.microsoft.com/office/powerpoint/2010/main" val="412307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9424383-0C20-42BE-8358-B0B09A1C2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864" y="881169"/>
            <a:ext cx="6068272" cy="12003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076CCF-BA48-4C9F-9831-0D5FB301A8BD}"/>
              </a:ext>
            </a:extLst>
          </p:cNvPr>
          <p:cNvSpPr txBox="1"/>
          <p:nvPr/>
        </p:nvSpPr>
        <p:spPr>
          <a:xfrm>
            <a:off x="2834640" y="2706624"/>
            <a:ext cx="667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Example of the </a:t>
            </a:r>
            <a:r>
              <a:rPr lang="en-US" dirty="0" err="1"/>
              <a:t>jdsteelefinal</a:t>
            </a:r>
            <a:r>
              <a:rPr lang="en-US" dirty="0"/>
              <a:t> user reading the hello_world.txt file in </a:t>
            </a:r>
            <a:r>
              <a:rPr lang="en-US" dirty="0" err="1"/>
              <a:t>nano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609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screen&#10;&#10;Description automatically generated">
            <a:extLst>
              <a:ext uri="{FF2B5EF4-FFF2-40B4-BE49-F238E27FC236}">
                <a16:creationId xmlns:a16="http://schemas.microsoft.com/office/drawing/2014/main" id="{EAD4C8D8-6A47-4DA1-8D75-928DB4D7E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600" y="2009584"/>
            <a:ext cx="8386799" cy="6212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D572A9-5AED-4CD7-A450-ADFEA54ED681}"/>
              </a:ext>
            </a:extLst>
          </p:cNvPr>
          <p:cNvSpPr txBox="1"/>
          <p:nvPr/>
        </p:nvSpPr>
        <p:spPr>
          <a:xfrm>
            <a:off x="2368296" y="3300984"/>
            <a:ext cx="7552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Creation of a text file</a:t>
            </a:r>
          </a:p>
        </p:txBody>
      </p:sp>
    </p:spTree>
    <p:extLst>
      <p:ext uri="{BB962C8B-B14F-4D97-AF65-F5344CB8AC3E}">
        <p14:creationId xmlns:p14="http://schemas.microsoft.com/office/powerpoint/2010/main" val="2600817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of a cell phone&#10;&#10;Description automatically generated">
            <a:extLst>
              <a:ext uri="{FF2B5EF4-FFF2-40B4-BE49-F238E27FC236}">
                <a16:creationId xmlns:a16="http://schemas.microsoft.com/office/drawing/2014/main" id="{C6D1A1A5-2711-4A94-B8D9-7626B7B38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131" y="1435608"/>
            <a:ext cx="8427737" cy="13768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49079B-79F5-40D6-858A-74FC7EEC93DC}"/>
              </a:ext>
            </a:extLst>
          </p:cNvPr>
          <p:cNvSpPr txBox="1"/>
          <p:nvPr/>
        </p:nvSpPr>
        <p:spPr>
          <a:xfrm>
            <a:off x="2103120" y="3419856"/>
            <a:ext cx="811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Example of renaming a file from example.txt to hello_world.txt</a:t>
            </a:r>
          </a:p>
        </p:txBody>
      </p:sp>
    </p:spTree>
    <p:extLst>
      <p:ext uri="{BB962C8B-B14F-4D97-AF65-F5344CB8AC3E}">
        <p14:creationId xmlns:p14="http://schemas.microsoft.com/office/powerpoint/2010/main" val="395035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9417B5B8-483E-4F5C-AA24-E0B63169A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596" y="1025912"/>
            <a:ext cx="8062808" cy="20404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D8275B-1534-4D0E-B562-96FB49D8B439}"/>
              </a:ext>
            </a:extLst>
          </p:cNvPr>
          <p:cNvSpPr txBox="1"/>
          <p:nvPr/>
        </p:nvSpPr>
        <p:spPr>
          <a:xfrm>
            <a:off x="2064596" y="3590693"/>
            <a:ext cx="806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Example of moving a file from one directory to another</a:t>
            </a:r>
          </a:p>
        </p:txBody>
      </p:sp>
    </p:spTree>
    <p:extLst>
      <p:ext uri="{BB962C8B-B14F-4D97-AF65-F5344CB8AC3E}">
        <p14:creationId xmlns:p14="http://schemas.microsoft.com/office/powerpoint/2010/main" val="247186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screen&#10;&#10;Description automatically generated">
            <a:extLst>
              <a:ext uri="{FF2B5EF4-FFF2-40B4-BE49-F238E27FC236}">
                <a16:creationId xmlns:a16="http://schemas.microsoft.com/office/drawing/2014/main" id="{04A68AC0-6E23-4E63-9137-F8D638470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679" y="858643"/>
            <a:ext cx="8750642" cy="29378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C4C6F4-F569-4290-B3B6-E5D3375587D6}"/>
              </a:ext>
            </a:extLst>
          </p:cNvPr>
          <p:cNvSpPr txBox="1"/>
          <p:nvPr/>
        </p:nvSpPr>
        <p:spPr>
          <a:xfrm>
            <a:off x="1739590" y="4081346"/>
            <a:ext cx="8764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Example of copying a file to another directory</a:t>
            </a:r>
          </a:p>
        </p:txBody>
      </p:sp>
    </p:spTree>
    <p:extLst>
      <p:ext uri="{BB962C8B-B14F-4D97-AF65-F5344CB8AC3E}">
        <p14:creationId xmlns:p14="http://schemas.microsoft.com/office/powerpoint/2010/main" val="3626705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35427436-8B6C-46F8-B4CF-F79A7E043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157" y="1179576"/>
            <a:ext cx="8099685" cy="13258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AFAC76-D80E-4A79-A10A-13874B8F4DC4}"/>
              </a:ext>
            </a:extLst>
          </p:cNvPr>
          <p:cNvSpPr txBox="1"/>
          <p:nvPr/>
        </p:nvSpPr>
        <p:spPr>
          <a:xfrm>
            <a:off x="2112264" y="3072384"/>
            <a:ext cx="803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Example of deleting a file using rm command</a:t>
            </a:r>
          </a:p>
        </p:txBody>
      </p:sp>
    </p:spTree>
    <p:extLst>
      <p:ext uri="{BB962C8B-B14F-4D97-AF65-F5344CB8AC3E}">
        <p14:creationId xmlns:p14="http://schemas.microsoft.com/office/powerpoint/2010/main" val="2967379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flat screen television&#10;&#10;Description automatically generated">
            <a:extLst>
              <a:ext uri="{FF2B5EF4-FFF2-40B4-BE49-F238E27FC236}">
                <a16:creationId xmlns:a16="http://schemas.microsoft.com/office/drawing/2014/main" id="{91F98530-69EB-41C9-83BE-78C938540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451" y="1417320"/>
            <a:ext cx="7819098" cy="4776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8B120A-ECBD-4CD0-B311-1DF91061B06C}"/>
              </a:ext>
            </a:extLst>
          </p:cNvPr>
          <p:cNvSpPr txBox="1"/>
          <p:nvPr/>
        </p:nvSpPr>
        <p:spPr>
          <a:xfrm>
            <a:off x="2267712" y="2212848"/>
            <a:ext cx="7744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Changing permissions to hello_world.txt using </a:t>
            </a:r>
            <a:r>
              <a:rPr lang="en-US" dirty="0" err="1"/>
              <a:t>chmod</a:t>
            </a:r>
            <a:r>
              <a:rPr lang="en-US" dirty="0"/>
              <a:t> command</a:t>
            </a:r>
          </a:p>
        </p:txBody>
      </p:sp>
    </p:spTree>
    <p:extLst>
      <p:ext uri="{BB962C8B-B14F-4D97-AF65-F5344CB8AC3E}">
        <p14:creationId xmlns:p14="http://schemas.microsoft.com/office/powerpoint/2010/main" val="2220673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of a cell phone&#10;&#10;Description automatically generated">
            <a:extLst>
              <a:ext uri="{FF2B5EF4-FFF2-40B4-BE49-F238E27FC236}">
                <a16:creationId xmlns:a16="http://schemas.microsoft.com/office/drawing/2014/main" id="{48B46E9D-3AAB-4E59-B0DA-23EBFA37D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481" y="903249"/>
            <a:ext cx="6805037" cy="33289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A87D6D-D012-4778-A68C-4CBEBE6D59BF}"/>
              </a:ext>
            </a:extLst>
          </p:cNvPr>
          <p:cNvSpPr txBox="1"/>
          <p:nvPr/>
        </p:nvSpPr>
        <p:spPr>
          <a:xfrm>
            <a:off x="2693481" y="4482790"/>
            <a:ext cx="711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Example of user being denied access to hello_world.txt</a:t>
            </a:r>
          </a:p>
        </p:txBody>
      </p:sp>
    </p:spTree>
    <p:extLst>
      <p:ext uri="{BB962C8B-B14F-4D97-AF65-F5344CB8AC3E}">
        <p14:creationId xmlns:p14="http://schemas.microsoft.com/office/powerpoint/2010/main" val="3964863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screen&#10;&#10;Description automatically generated">
            <a:extLst>
              <a:ext uri="{FF2B5EF4-FFF2-40B4-BE49-F238E27FC236}">
                <a16:creationId xmlns:a16="http://schemas.microsoft.com/office/drawing/2014/main" id="{F6766328-0E7A-494F-952A-DBBD828CC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784" y="1261872"/>
            <a:ext cx="8586432" cy="13775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237404-5D99-4222-90FA-892DDA79CB91}"/>
              </a:ext>
            </a:extLst>
          </p:cNvPr>
          <p:cNvSpPr txBox="1"/>
          <p:nvPr/>
        </p:nvSpPr>
        <p:spPr>
          <a:xfrm>
            <a:off x="1802784" y="2898648"/>
            <a:ext cx="8586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Example showing that </a:t>
            </a:r>
            <a:r>
              <a:rPr lang="en-US" dirty="0" err="1"/>
              <a:t>jdsteele</a:t>
            </a:r>
            <a:r>
              <a:rPr lang="en-US" dirty="0"/>
              <a:t> and </a:t>
            </a:r>
            <a:r>
              <a:rPr lang="en-US" dirty="0" err="1"/>
              <a:t>jdsteelefinal</a:t>
            </a:r>
            <a:r>
              <a:rPr lang="en-US" dirty="0"/>
              <a:t> users are part of the same group.</a:t>
            </a:r>
          </a:p>
        </p:txBody>
      </p:sp>
    </p:spTree>
    <p:extLst>
      <p:ext uri="{BB962C8B-B14F-4D97-AF65-F5344CB8AC3E}">
        <p14:creationId xmlns:p14="http://schemas.microsoft.com/office/powerpoint/2010/main" val="716832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120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Steele</dc:creator>
  <cp:lastModifiedBy>Jake Steele</cp:lastModifiedBy>
  <cp:revision>6</cp:revision>
  <dcterms:created xsi:type="dcterms:W3CDTF">2018-12-10T05:47:19Z</dcterms:created>
  <dcterms:modified xsi:type="dcterms:W3CDTF">2018-12-10T06:46:20Z</dcterms:modified>
</cp:coreProperties>
</file>