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C301472-ACE9-4EF8-AA8D-ADCA5511E80B}" type="datetimeFigureOut">
              <a:rPr lang="en-US" smtClean="0"/>
              <a:t>4/27/2013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2EDF231-0025-4C36-8D32-3CE5E3B599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Brandon </a:t>
            </a:r>
            <a:r>
              <a:rPr lang="en-US" dirty="0" smtClean="0"/>
              <a:t>Bosso</a:t>
            </a:r>
            <a:r>
              <a:rPr lang="en-US" dirty="0" smtClean="0"/>
              <a:t>, Austin </a:t>
            </a:r>
            <a:r>
              <a:rPr lang="en-US" dirty="0" smtClean="0"/>
              <a:t>Diviness</a:t>
            </a:r>
            <a:r>
              <a:rPr lang="en-US" dirty="0" smtClean="0"/>
              <a:t>, Naomi Plasterer and Jason </a:t>
            </a:r>
            <a:r>
              <a:rPr lang="en-US" dirty="0" smtClean="0"/>
              <a:t>Stienberg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3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Complete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2362200" cy="11429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4745736" cy="4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Design Process: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" y="1752600"/>
            <a:ext cx="9018917" cy="4572000"/>
          </a:xfrm>
        </p:spPr>
      </p:pic>
    </p:spTree>
    <p:extLst>
      <p:ext uri="{BB962C8B-B14F-4D97-AF65-F5344CB8AC3E}">
        <p14:creationId xmlns:p14="http://schemas.microsoft.com/office/powerpoint/2010/main" val="31309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154097"/>
          </a:xfrm>
        </p:spPr>
        <p:txBody>
          <a:bodyPr/>
          <a:lstStyle/>
          <a:p>
            <a:r>
              <a:rPr lang="en-US" dirty="0" smtClean="0"/>
              <a:t>Design Process: 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434608" cy="4840331"/>
          </a:xfrm>
        </p:spPr>
      </p:pic>
    </p:spTree>
    <p:extLst>
      <p:ext uri="{BB962C8B-B14F-4D97-AF65-F5344CB8AC3E}">
        <p14:creationId xmlns:p14="http://schemas.microsoft.com/office/powerpoint/2010/main" val="300711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91400" cy="115409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6096000" cy="3886199"/>
          </a:xfrm>
        </p:spPr>
        <p:txBody>
          <a:bodyPr/>
          <a:lstStyle/>
          <a:p>
            <a:r>
              <a:rPr lang="en-US" sz="2800" dirty="0" smtClean="0"/>
              <a:t>Highlighting words</a:t>
            </a:r>
          </a:p>
          <a:p>
            <a:r>
              <a:rPr lang="en-US" sz="2800" dirty="0" smtClean="0"/>
              <a:t>Loading words</a:t>
            </a:r>
          </a:p>
          <a:p>
            <a:r>
              <a:rPr lang="en-US" sz="2800" dirty="0" smtClean="0"/>
              <a:t>Loading file names</a:t>
            </a:r>
          </a:p>
          <a:p>
            <a:r>
              <a:rPr lang="en-US" sz="2800" dirty="0" smtClean="0"/>
              <a:t>Correct word</a:t>
            </a:r>
          </a:p>
          <a:p>
            <a:r>
              <a:rPr lang="en-US" sz="2800" dirty="0" smtClean="0"/>
              <a:t>Correct selection</a:t>
            </a:r>
          </a:p>
          <a:p>
            <a:r>
              <a:rPr lang="en-US" sz="2800" dirty="0" smtClean="0"/>
              <a:t>Word bank contains words</a:t>
            </a:r>
          </a:p>
          <a:p>
            <a:r>
              <a:rPr lang="en-US" sz="2800" dirty="0" smtClean="0"/>
              <a:t>Game can be won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2514600" cy="914399"/>
          </a:xfrm>
        </p:spPr>
        <p:txBody>
          <a:bodyPr/>
          <a:lstStyle/>
          <a:p>
            <a:r>
              <a:rPr lang="en-US" dirty="0" smtClean="0"/>
              <a:t>HIGHLIGHTING</a:t>
            </a:r>
          </a:p>
          <a:p>
            <a:r>
              <a:rPr lang="en-US" dirty="0" smtClean="0"/>
              <a:t>Auto Checking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0"/>
            <a:ext cx="5181600" cy="5095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2476153" cy="11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5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49530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TIMING AND HIGHSCORE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4572"/>
            <a:ext cx="2138438" cy="1173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276600"/>
            <a:ext cx="5862447" cy="22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63246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WORDS PLACED RANDOMLY EVERY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2590800"/>
            <a:ext cx="34290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9" y="2590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5438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CUSTIMIZABLE (ADD YOUR OWN LIST OF WORDS)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4667785" cy="43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2667000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EPIC GRAPHICS!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4162953" cy="4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2345</TotalTime>
  <Words>75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Word Search</vt:lpstr>
      <vt:lpstr>Design Process: UML</vt:lpstr>
      <vt:lpstr>Design Process: Wireframe</vt:lpstr>
      <vt:lpstr>Testing</vt:lpstr>
      <vt:lpstr>Functionality</vt:lpstr>
      <vt:lpstr>Functionality</vt:lpstr>
      <vt:lpstr>Functionality</vt:lpstr>
      <vt:lpstr>Functionality</vt:lpstr>
      <vt:lpstr>Functionality</vt:lpstr>
      <vt:lpstr>Complete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</dc:title>
  <dc:creator>Naomi Plasterer</dc:creator>
  <cp:lastModifiedBy>Naomi Plasterer</cp:lastModifiedBy>
  <cp:revision>15</cp:revision>
  <dcterms:created xsi:type="dcterms:W3CDTF">2013-04-28T03:24:18Z</dcterms:created>
  <dcterms:modified xsi:type="dcterms:W3CDTF">2013-04-29T18:30:13Z</dcterms:modified>
</cp:coreProperties>
</file>