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660"/>
  </p:normalViewPr>
  <p:slideViewPr>
    <p:cSldViewPr>
      <p:cViewPr>
        <p:scale>
          <a:sx n="94" d="100"/>
          <a:sy n="94" d="100"/>
        </p:scale>
        <p:origin x="-750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C301472-ACE9-4EF8-AA8D-ADCA5511E80B}" type="datetimeFigureOut">
              <a:rPr lang="en-US" smtClean="0"/>
              <a:t>4/30/2013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Brandon Bosso, Austin Diviness, Naomi Plasterer and Jason </a:t>
            </a:r>
            <a:r>
              <a:rPr lang="en-US" dirty="0" smtClean="0"/>
              <a:t>Steinberg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891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AWESOME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103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5438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ALGORITHM FOR CROSSING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/ diagonal</a:t>
            </a:r>
          </a:p>
          <a:p>
            <a:r>
              <a:rPr lang="en-US" b="1" dirty="0"/>
              <a:t>case 2:</a:t>
            </a:r>
          </a:p>
          <a:p>
            <a:r>
              <a:rPr lang="en-US" dirty="0"/>
              <a:t>row = </a:t>
            </a:r>
            <a:r>
              <a:rPr lang="en-US" dirty="0" err="1"/>
              <a:t>rand.nextInt</a:t>
            </a:r>
            <a:r>
              <a:rPr lang="en-US" dirty="0"/>
              <a:t>(rows - </a:t>
            </a:r>
            <a:r>
              <a:rPr lang="en-US" dirty="0" err="1"/>
              <a:t>word.length</a:t>
            </a:r>
            <a:r>
              <a:rPr lang="en-US" dirty="0"/>
              <a:t>()) +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r>
              <a:rPr lang="en-US" dirty="0"/>
              <a:t>column = </a:t>
            </a:r>
            <a:r>
              <a:rPr lang="en-US" dirty="0" err="1"/>
              <a:t>rand.nextInt</a:t>
            </a:r>
            <a:r>
              <a:rPr lang="en-US" dirty="0"/>
              <a:t>(columns - </a:t>
            </a:r>
            <a:r>
              <a:rPr lang="en-US" dirty="0" err="1"/>
              <a:t>word.length</a:t>
            </a:r>
            <a:r>
              <a:rPr lang="en-US" dirty="0"/>
              <a:t>());</a:t>
            </a:r>
          </a:p>
          <a:p>
            <a:r>
              <a:rPr lang="en-US" b="1" dirty="0"/>
              <a:t>if(</a:t>
            </a:r>
            <a:r>
              <a:rPr lang="en-US" b="1" dirty="0" err="1"/>
              <a:t>checkValidLocation</a:t>
            </a:r>
            <a:r>
              <a:rPr lang="en-US" b="1" dirty="0"/>
              <a:t>(new Point(column, row), new Point(column + </a:t>
            </a:r>
            <a:r>
              <a:rPr lang="en-US" b="1" dirty="0" err="1"/>
              <a:t>word.length</a:t>
            </a:r>
            <a:r>
              <a:rPr lang="en-US" b="1" dirty="0"/>
              <a:t>(), row - </a:t>
            </a:r>
            <a:r>
              <a:rPr lang="en-US" b="1" dirty="0" err="1"/>
              <a:t>word.length</a:t>
            </a:r>
            <a:r>
              <a:rPr lang="en-US" b="1" dirty="0"/>
              <a:t>()), word)) {</a:t>
            </a:r>
          </a:p>
          <a:p>
            <a:r>
              <a:rPr lang="nn-NO" b="1" dirty="0"/>
              <a:t>for(int i = 0; i &lt; word.length(); i++) {</a:t>
            </a:r>
          </a:p>
          <a:p>
            <a:r>
              <a:rPr lang="en-US" dirty="0" err="1"/>
              <a:t>getCellAt</a:t>
            </a:r>
            <a:r>
              <a:rPr lang="en-US" dirty="0"/>
              <a:t>(row - </a:t>
            </a:r>
            <a:r>
              <a:rPr lang="en-US" dirty="0" err="1"/>
              <a:t>i</a:t>
            </a:r>
            <a:r>
              <a:rPr lang="en-US" dirty="0"/>
              <a:t>, column + 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setLetter</a:t>
            </a:r>
            <a:r>
              <a:rPr lang="en-US" dirty="0"/>
              <a:t>(</a:t>
            </a:r>
            <a:r>
              <a:rPr lang="en-US" dirty="0" err="1"/>
              <a:t>word.charAt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 {</a:t>
            </a:r>
          </a:p>
          <a:p>
            <a:r>
              <a:rPr lang="en-US" dirty="0" err="1"/>
              <a:t>insertWord</a:t>
            </a:r>
            <a:r>
              <a:rPr lang="en-US" dirty="0"/>
              <a:t>(word, ++</a:t>
            </a:r>
            <a:r>
              <a:rPr lang="en-US" dirty="0" err="1"/>
              <a:t>timesTried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break;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26670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EPIC GRAPHICS!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4162953" cy="4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Complete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2362200" cy="11429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4745736" cy="4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91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Pair programming rocks [in a sufficiently sized room]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is helpful [when it doesn’t get corrupted]</a:t>
            </a:r>
          </a:p>
          <a:p>
            <a:r>
              <a:rPr lang="en-US" sz="2800" dirty="0" smtClean="0"/>
              <a:t>Row and column should not be confused with column and row</a:t>
            </a:r>
          </a:p>
          <a:p>
            <a:r>
              <a:rPr lang="en-US" sz="2800" dirty="0" smtClean="0"/>
              <a:t>Testing really helps in a group.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67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Design Process: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" y="1752600"/>
            <a:ext cx="9018917" cy="4572000"/>
          </a:xfrm>
        </p:spPr>
      </p:pic>
    </p:spTree>
    <p:extLst>
      <p:ext uri="{BB962C8B-B14F-4D97-AF65-F5344CB8AC3E}">
        <p14:creationId xmlns:p14="http://schemas.microsoft.com/office/powerpoint/2010/main" val="31309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154097"/>
          </a:xfrm>
        </p:spPr>
        <p:txBody>
          <a:bodyPr/>
          <a:lstStyle/>
          <a:p>
            <a:r>
              <a:rPr lang="en-US" dirty="0" smtClean="0"/>
              <a:t>Design Process: 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434608" cy="4840331"/>
          </a:xfrm>
        </p:spPr>
      </p:pic>
    </p:spTree>
    <p:extLst>
      <p:ext uri="{BB962C8B-B14F-4D97-AF65-F5344CB8AC3E}">
        <p14:creationId xmlns:p14="http://schemas.microsoft.com/office/powerpoint/2010/main" val="300711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91400" cy="115409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6096000" cy="3886199"/>
          </a:xfrm>
        </p:spPr>
        <p:txBody>
          <a:bodyPr/>
          <a:lstStyle/>
          <a:p>
            <a:r>
              <a:rPr lang="en-US" sz="2800" dirty="0" smtClean="0"/>
              <a:t>Highlighting words</a:t>
            </a:r>
          </a:p>
          <a:p>
            <a:r>
              <a:rPr lang="en-US" sz="2800" dirty="0" smtClean="0"/>
              <a:t>Loading words</a:t>
            </a:r>
          </a:p>
          <a:p>
            <a:r>
              <a:rPr lang="en-US" sz="2800" dirty="0" smtClean="0"/>
              <a:t>Loading file names</a:t>
            </a:r>
          </a:p>
          <a:p>
            <a:r>
              <a:rPr lang="en-US" sz="2800" dirty="0" smtClean="0"/>
              <a:t>Correct word</a:t>
            </a:r>
          </a:p>
          <a:p>
            <a:r>
              <a:rPr lang="en-US" sz="2800" dirty="0" smtClean="0"/>
              <a:t>Correct selection</a:t>
            </a:r>
          </a:p>
          <a:p>
            <a:r>
              <a:rPr lang="en-US" sz="2800" dirty="0" smtClean="0"/>
              <a:t>Word bank contains words</a:t>
            </a:r>
          </a:p>
          <a:p>
            <a:r>
              <a:rPr lang="en-US" sz="2800" dirty="0" smtClean="0"/>
              <a:t>Game can be won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2514600" cy="914399"/>
          </a:xfrm>
        </p:spPr>
        <p:txBody>
          <a:bodyPr/>
          <a:lstStyle/>
          <a:p>
            <a:r>
              <a:rPr lang="en-US" dirty="0" smtClean="0"/>
              <a:t>HIGHLIGHTING</a:t>
            </a:r>
          </a:p>
          <a:p>
            <a:r>
              <a:rPr lang="en-US" dirty="0" smtClean="0"/>
              <a:t>Auto Checking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5181600" cy="5095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2476153" cy="11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5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49530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TIMING AND HIGHSCORE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4572"/>
            <a:ext cx="2138438" cy="1173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276600"/>
            <a:ext cx="5862447" cy="22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63246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WORDS PLACED RANDOMLY EVERY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2590800"/>
            <a:ext cx="3429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9" y="2590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5438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CUSTIMIZABLE (ADD YOUR OWN LIST OF WORDS)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667785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5438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76400"/>
            <a:ext cx="552859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2370</TotalTime>
  <Words>195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Word Search</vt:lpstr>
      <vt:lpstr>Design Process: UML</vt:lpstr>
      <vt:lpstr>Design Process: Wireframe</vt:lpstr>
      <vt:lpstr>Testing</vt:lpstr>
      <vt:lpstr>Functionality</vt:lpstr>
      <vt:lpstr>Functionality</vt:lpstr>
      <vt:lpstr>Functionality</vt:lpstr>
      <vt:lpstr>Functionality</vt:lpstr>
      <vt:lpstr>Functionality</vt:lpstr>
      <vt:lpstr>Functionality</vt:lpstr>
      <vt:lpstr>Functionality</vt:lpstr>
      <vt:lpstr>Complete Game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</dc:title>
  <dc:creator>Naomi Plasterer</dc:creator>
  <cp:lastModifiedBy>Naomi Plasterer</cp:lastModifiedBy>
  <cp:revision>21</cp:revision>
  <dcterms:created xsi:type="dcterms:W3CDTF">2013-04-28T03:24:18Z</dcterms:created>
  <dcterms:modified xsi:type="dcterms:W3CDTF">2013-04-30T19:43:27Z</dcterms:modified>
</cp:coreProperties>
</file>