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CE95B1-0576-4FE2-B138-A264CA50D34C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E95B1-0576-4FE2-B138-A264CA50D34C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E95B1-0576-4FE2-B138-A264CA50D34C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E95B1-0576-4FE2-B138-A264CA50D34C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E95B1-0576-4FE2-B138-A264CA50D34C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E95B1-0576-4FE2-B138-A264CA50D34C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E95B1-0576-4FE2-B138-A264CA50D34C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E95B1-0576-4FE2-B138-A264CA50D34C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E95B1-0576-4FE2-B138-A264CA50D34C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CE95B1-0576-4FE2-B138-A264CA50D34C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CE95B1-0576-4FE2-B138-A264CA50D34C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CE95B1-0576-4FE2-B138-A264CA50D34C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BooksRUs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 Cash, Mark Buck, Jared Stemen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2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1026" name="Picture 2" descr="https://encrypted-tbn1.gstatic.com/images?q=tbn:ANd9GcSmdqg8Xl7_8ZnGVZuegGpESinelLl-LMKr7NDpoVdkGgLZtZw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28382"/>
            <a:ext cx="2286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TxO3hFtLw15G5eanguTB6c33gtCvcpcmCS07-RK13DIi3WCE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28382"/>
            <a:ext cx="2066925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78943" y="1219200"/>
            <a:ext cx="22860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BooksRUs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264187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Books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3341132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Customers</a:t>
            </a:r>
            <a:endParaRPr lang="en-US" sz="3200" b="1" dirty="0"/>
          </a:p>
        </p:txBody>
      </p:sp>
      <p:cxnSp>
        <p:nvCxnSpPr>
          <p:cNvPr id="10" name="Straight Arrow Connector 9"/>
          <p:cNvCxnSpPr>
            <a:stCxn id="4" idx="1"/>
            <a:endCxn id="1026" idx="3"/>
          </p:cNvCxnSpPr>
          <p:nvPr/>
        </p:nvCxnSpPr>
        <p:spPr>
          <a:xfrm flipH="1">
            <a:off x="2667000" y="2286000"/>
            <a:ext cx="1211943" cy="2642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28" idx="1"/>
            <a:endCxn id="4" idx="2"/>
          </p:cNvCxnSpPr>
          <p:nvPr/>
        </p:nvCxnSpPr>
        <p:spPr>
          <a:xfrm flipH="1" flipV="1">
            <a:off x="5021943" y="3352800"/>
            <a:ext cx="1150257" cy="168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1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Create/Update User Profile</a:t>
            </a:r>
          </a:p>
          <a:p>
            <a:r>
              <a:rPr lang="en-US" dirty="0"/>
              <a:t>Login/Logout</a:t>
            </a:r>
          </a:p>
          <a:p>
            <a:r>
              <a:rPr lang="en-US" dirty="0" smtClean="0"/>
              <a:t>Display Books by Category</a:t>
            </a:r>
          </a:p>
          <a:p>
            <a:r>
              <a:rPr lang="en-US" dirty="0" smtClean="0"/>
              <a:t>Search Titles</a:t>
            </a:r>
          </a:p>
          <a:p>
            <a:r>
              <a:rPr lang="en-US" dirty="0" smtClean="0"/>
              <a:t>Session-based Shopping Cart</a:t>
            </a:r>
          </a:p>
          <a:p>
            <a:r>
              <a:rPr lang="en-US" dirty="0" smtClean="0"/>
              <a:t>Server Side Form Validation</a:t>
            </a:r>
          </a:p>
          <a:p>
            <a:r>
              <a:rPr lang="en-US" dirty="0" smtClean="0"/>
              <a:t>Checkout</a:t>
            </a:r>
          </a:p>
          <a:p>
            <a:r>
              <a:rPr lang="en-US" dirty="0" smtClean="0"/>
              <a:t>Email Order Confirmation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6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ncrypted-tbn2.gstatic.com/images?q=tbn:ANd9GcT1q6r8XRglxgKe_tw8g1qmUvX8eMku-EfYHY2zdbWxnHiKrzi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36" y="718457"/>
            <a:ext cx="191452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encrypted-tbn3.gstatic.com/images?q=tbn:ANd9GcTs46NpxTqKQY0bfnW7K4gFQtIF2gQTMyDh1LPwNvprA4bdVc_Yg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473002"/>
            <a:ext cx="1371600" cy="206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JSP/CSS</a:t>
            </a:r>
          </a:p>
          <a:p>
            <a:r>
              <a:rPr lang="en-US" dirty="0" smtClean="0"/>
              <a:t>Servlet/Java Bean</a:t>
            </a:r>
          </a:p>
          <a:p>
            <a:r>
              <a:rPr lang="en-US" dirty="0" smtClean="0"/>
              <a:t>Spring JPA </a:t>
            </a:r>
            <a:r>
              <a:rPr lang="en-US" dirty="0" err="1" smtClean="0"/>
              <a:t>Respository</a:t>
            </a:r>
            <a:endParaRPr lang="en-US" dirty="0" smtClean="0"/>
          </a:p>
          <a:p>
            <a:r>
              <a:rPr lang="en-US" dirty="0" smtClean="0"/>
              <a:t>Hibernate / JPA</a:t>
            </a:r>
          </a:p>
          <a:p>
            <a:r>
              <a:rPr lang="en-US" dirty="0" smtClean="0"/>
              <a:t>H2 Embedded database</a:t>
            </a:r>
          </a:p>
          <a:p>
            <a:r>
              <a:rPr lang="en-US" dirty="0" smtClean="0"/>
              <a:t>SSL/Transport </a:t>
            </a:r>
            <a:r>
              <a:rPr lang="en-US" dirty="0"/>
              <a:t>Guarantee</a:t>
            </a:r>
          </a:p>
          <a:p>
            <a:r>
              <a:rPr lang="en-US" dirty="0"/>
              <a:t>Tomcat Container Managed </a:t>
            </a:r>
            <a:r>
              <a:rPr lang="en-US" dirty="0" smtClean="0"/>
              <a:t>Security</a:t>
            </a:r>
          </a:p>
          <a:p>
            <a:r>
              <a:rPr lang="en-US" dirty="0" smtClean="0"/>
              <a:t>Cookies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pic>
        <p:nvPicPr>
          <p:cNvPr id="2052" name="Picture 4" descr="https://encrypted-tbn3.gstatic.com/images?q=tbn:ANd9GcQXWsqfW-MDbbpzkhlxVtSZXH52S_6lLV6dS9AErhGr1PDVvjF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98" y="2514600"/>
            <a:ext cx="40671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h2database.com/html/images/h2-logo-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1" y="5105400"/>
            <a:ext cx="26098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1.gstatic.com/images?q=tbn:ANd9GcRqAHmKN8W1xqmgBS_7ZR48TFlqZPGxNGHvtqeP8_AZvYDhdC9hi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437" y="26125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0.gstatic.com/images?q=tbn:ANd9GcQZkqCaYhVUMdeP3WVAjf_XKtahSlqmgpAEww5_kJJvp87zre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185980"/>
            <a:ext cx="1975078" cy="68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Views/Site Navigation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2971800"/>
            <a:ext cx="1447800" cy="76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Page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971800" y="4572000"/>
            <a:ext cx="1447800" cy="76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Profile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71800" y="1447800"/>
            <a:ext cx="1447800" cy="76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57800" y="2971800"/>
            <a:ext cx="1447800" cy="76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Checkout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315200" y="2971800"/>
            <a:ext cx="1447800" cy="76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Confirm-</a:t>
            </a:r>
            <a:r>
              <a:rPr lang="en-US" dirty="0" err="1"/>
              <a:t>ation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2971800"/>
            <a:ext cx="1447800" cy="76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cxnSp>
        <p:nvCxnSpPr>
          <p:cNvPr id="30" name="Straight Arrow Connector 29"/>
          <p:cNvCxnSpPr>
            <a:endCxn id="14" idx="1"/>
          </p:cNvCxnSpPr>
          <p:nvPr/>
        </p:nvCxnSpPr>
        <p:spPr>
          <a:xfrm>
            <a:off x="6705600" y="3352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6" idx="1"/>
          </p:cNvCxnSpPr>
          <p:nvPr/>
        </p:nvCxnSpPr>
        <p:spPr>
          <a:xfrm rot="16200000" flipH="1">
            <a:off x="1504950" y="3486150"/>
            <a:ext cx="1219200" cy="17145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3"/>
            <a:endCxn id="8" idx="2"/>
          </p:cNvCxnSpPr>
          <p:nvPr/>
        </p:nvCxnSpPr>
        <p:spPr>
          <a:xfrm flipV="1">
            <a:off x="4419600" y="3733800"/>
            <a:ext cx="1562100" cy="12192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  <a:endCxn id="15" idx="1"/>
          </p:cNvCxnSpPr>
          <p:nvPr/>
        </p:nvCxnSpPr>
        <p:spPr>
          <a:xfrm>
            <a:off x="1981200" y="3352800"/>
            <a:ext cx="990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5" idx="3"/>
            <a:endCxn id="8" idx="1"/>
          </p:cNvCxnSpPr>
          <p:nvPr/>
        </p:nvCxnSpPr>
        <p:spPr>
          <a:xfrm>
            <a:off x="4419600" y="3352800"/>
            <a:ext cx="838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7" idx="1"/>
            <a:endCxn id="5" idx="0"/>
          </p:cNvCxnSpPr>
          <p:nvPr/>
        </p:nvCxnSpPr>
        <p:spPr>
          <a:xfrm rot="10800000" flipV="1">
            <a:off x="1257300" y="1828800"/>
            <a:ext cx="1714500" cy="11430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" idx="2"/>
            <a:endCxn id="15" idx="0"/>
          </p:cNvCxnSpPr>
          <p:nvPr/>
        </p:nvCxnSpPr>
        <p:spPr>
          <a:xfrm>
            <a:off x="3695700" y="2209800"/>
            <a:ext cx="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7" idx="3"/>
            <a:endCxn id="8" idx="0"/>
          </p:cNvCxnSpPr>
          <p:nvPr/>
        </p:nvCxnSpPr>
        <p:spPr>
          <a:xfrm>
            <a:off x="4419600" y="1828800"/>
            <a:ext cx="1562100" cy="11430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" idx="0"/>
            <a:endCxn id="15" idx="2"/>
          </p:cNvCxnSpPr>
          <p:nvPr/>
        </p:nvCxnSpPr>
        <p:spPr>
          <a:xfrm flipV="1">
            <a:off x="3695700" y="3733800"/>
            <a:ext cx="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/>
          <p:nvPr/>
        </p:nvCxnSpPr>
        <p:spPr>
          <a:xfrm rot="10800000">
            <a:off x="497279" y="3381500"/>
            <a:ext cx="7505700" cy="381000"/>
          </a:xfrm>
          <a:prstGeom prst="curvedConnector5">
            <a:avLst>
              <a:gd name="adj1" fmla="val -6636"/>
              <a:gd name="adj2" fmla="val -649091"/>
              <a:gd name="adj3" fmla="val 10352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37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68286" y="1905000"/>
            <a:ext cx="2057400" cy="109253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Shopping Cart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57400" y="3810000"/>
            <a:ext cx="2057400" cy="10925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Profile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53000" y="3784270"/>
            <a:ext cx="2057400" cy="109253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Billing</a:t>
            </a:r>
          </a:p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69873" y="1905000"/>
            <a:ext cx="2057400" cy="10925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</a:t>
            </a:r>
          </a:p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439888" y="5702135"/>
            <a:ext cx="1447800" cy="76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Bean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29400" y="5715000"/>
            <a:ext cx="1447800" cy="762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Persisted Java Bean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01886" y="5181600"/>
            <a:ext cx="4180114" cy="14478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Legend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Jared </a:t>
            </a:r>
            <a:r>
              <a:rPr lang="en-US" dirty="0" err="1" smtClean="0"/>
              <a:t>Stemen</a:t>
            </a:r>
            <a:endParaRPr lang="en-US" dirty="0" smtClean="0"/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Data Access Layer</a:t>
            </a:r>
          </a:p>
          <a:p>
            <a:pPr lvl="1"/>
            <a:r>
              <a:rPr lang="en-US" dirty="0" smtClean="0"/>
              <a:t>Java Beans</a:t>
            </a:r>
          </a:p>
          <a:p>
            <a:r>
              <a:rPr lang="en-US" dirty="0" smtClean="0"/>
              <a:t>Mark Buck</a:t>
            </a:r>
          </a:p>
          <a:p>
            <a:pPr lvl="1"/>
            <a:r>
              <a:rPr lang="en-US" dirty="0" smtClean="0"/>
              <a:t>Servlets</a:t>
            </a:r>
          </a:p>
          <a:p>
            <a:pPr lvl="1"/>
            <a:r>
              <a:rPr lang="en-US" dirty="0" smtClean="0"/>
              <a:t>Java Beans</a:t>
            </a:r>
          </a:p>
          <a:p>
            <a:r>
              <a:rPr lang="en-US" dirty="0" smtClean="0"/>
              <a:t>Chris Cash</a:t>
            </a:r>
          </a:p>
          <a:p>
            <a:pPr lvl="1"/>
            <a:r>
              <a:rPr lang="en-US" dirty="0" smtClean="0"/>
              <a:t>JSP/CSS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1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261</TotalTime>
  <Words>99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BooksRUs</vt:lpstr>
      <vt:lpstr>Project Overview</vt:lpstr>
      <vt:lpstr>Functionality</vt:lpstr>
      <vt:lpstr>Technologies</vt:lpstr>
      <vt:lpstr>Views/Site Navigation</vt:lpstr>
      <vt:lpstr>Model</vt:lpstr>
      <vt:lpstr>Work Distribution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BooksRUs</dc:title>
  <dc:creator>Jared</dc:creator>
  <cp:lastModifiedBy>Jared</cp:lastModifiedBy>
  <cp:revision>19</cp:revision>
  <dcterms:created xsi:type="dcterms:W3CDTF">2013-04-27T21:49:10Z</dcterms:created>
  <dcterms:modified xsi:type="dcterms:W3CDTF">2013-05-02T20:41:42Z</dcterms:modified>
</cp:coreProperties>
</file>