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0" d="100"/>
          <a:sy n="130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CE95B1-0576-4FE2-B138-A264CA50D34C}" type="datetimeFigureOut">
              <a:rPr lang="en-US" smtClean="0"/>
              <a:t>5/1/13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0949AA-313F-4AA6-A0B2-87664FE57F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BooksRUs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Chris Cash, Mark Buck, Jared Stemen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29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pic>
        <p:nvPicPr>
          <p:cNvPr id="1026" name="Picture 2" descr="https://encrypted-tbn1.gstatic.com/images?q=tbn:ANd9GcSmdqg8Xl7_8ZnGVZuegGpESinelLl-LMKr7NDpoVdkGgLZtZw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2838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TxO3hFtLw15G5eanguTB6c33gtCvcpcmCS07-RK13DIi3WCE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928382"/>
            <a:ext cx="2066925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78943" y="1219200"/>
            <a:ext cx="2286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BooksRUs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3264187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Books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3341132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Customers</a:t>
            </a:r>
            <a:endParaRPr lang="en-US" sz="3200" b="1" dirty="0"/>
          </a:p>
        </p:txBody>
      </p:sp>
      <p:cxnSp>
        <p:nvCxnSpPr>
          <p:cNvPr id="10" name="Straight Arrow Connector 9"/>
          <p:cNvCxnSpPr>
            <a:stCxn id="4" idx="1"/>
            <a:endCxn id="1026" idx="3"/>
          </p:cNvCxnSpPr>
          <p:nvPr/>
        </p:nvCxnSpPr>
        <p:spPr>
          <a:xfrm flipH="1">
            <a:off x="2667000" y="2286000"/>
            <a:ext cx="1211943" cy="264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28" idx="1"/>
            <a:endCxn id="4" idx="2"/>
          </p:cNvCxnSpPr>
          <p:nvPr/>
        </p:nvCxnSpPr>
        <p:spPr>
          <a:xfrm flipH="1" flipV="1">
            <a:off x="5021943" y="3352800"/>
            <a:ext cx="1150257" cy="1685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2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Create/Update User Profile</a:t>
            </a:r>
          </a:p>
          <a:p>
            <a:r>
              <a:rPr lang="en-US" dirty="0"/>
              <a:t>Login/Logout</a:t>
            </a:r>
          </a:p>
          <a:p>
            <a:r>
              <a:rPr lang="en-US" dirty="0" smtClean="0"/>
              <a:t>Display Books by Category</a:t>
            </a:r>
          </a:p>
          <a:p>
            <a:r>
              <a:rPr lang="en-US" dirty="0" smtClean="0"/>
              <a:t>Search Titles</a:t>
            </a:r>
          </a:p>
          <a:p>
            <a:r>
              <a:rPr lang="en-US" dirty="0" smtClean="0"/>
              <a:t>Session-based Shopping Cart</a:t>
            </a:r>
          </a:p>
          <a:p>
            <a:r>
              <a:rPr lang="en-US" dirty="0" smtClean="0"/>
              <a:t>Server Side Form Validation</a:t>
            </a:r>
          </a:p>
          <a:p>
            <a:r>
              <a:rPr lang="en-US" dirty="0" smtClean="0"/>
              <a:t>Checkout</a:t>
            </a:r>
          </a:p>
          <a:p>
            <a:r>
              <a:rPr lang="en-US" dirty="0" smtClean="0"/>
              <a:t>Email Order Confirmation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69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JSP/CSS</a:t>
            </a:r>
          </a:p>
          <a:p>
            <a:r>
              <a:rPr lang="en-US" dirty="0" smtClean="0"/>
              <a:t>Servlet/Java Bean</a:t>
            </a:r>
          </a:p>
          <a:p>
            <a:r>
              <a:rPr lang="en-US" dirty="0" smtClean="0"/>
              <a:t>Spring JPA </a:t>
            </a:r>
            <a:r>
              <a:rPr lang="en-US" dirty="0" err="1" smtClean="0"/>
              <a:t>Respository</a:t>
            </a:r>
            <a:endParaRPr lang="en-US" dirty="0" smtClean="0"/>
          </a:p>
          <a:p>
            <a:r>
              <a:rPr lang="en-US" dirty="0" smtClean="0"/>
              <a:t>Hibernate / JPA</a:t>
            </a:r>
          </a:p>
          <a:p>
            <a:r>
              <a:rPr lang="en-US" dirty="0" smtClean="0"/>
              <a:t>H2 Embedded database</a:t>
            </a:r>
          </a:p>
          <a:p>
            <a:r>
              <a:rPr lang="en-US" dirty="0" smtClean="0"/>
              <a:t>SSL/Transport </a:t>
            </a:r>
            <a:r>
              <a:rPr lang="en-US" dirty="0"/>
              <a:t>Guarantee</a:t>
            </a:r>
          </a:p>
          <a:p>
            <a:r>
              <a:rPr lang="en-US" dirty="0"/>
              <a:t>Tomcat Container Managed </a:t>
            </a:r>
            <a:r>
              <a:rPr lang="en-US" dirty="0" smtClean="0"/>
              <a:t>Security</a:t>
            </a:r>
          </a:p>
          <a:p>
            <a:r>
              <a:rPr lang="en-US" dirty="0" smtClean="0"/>
              <a:t>Cookies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2052" name="Picture 4" descr="https://encrypted-tbn3.gstatic.com/images?q=tbn:ANd9GcQXWsqfW-MDbbpzkhlxVtSZXH52S_6lLV6dS9AErhGr1PDVvjF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698" y="2514600"/>
            <a:ext cx="40671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encrypted-tbn2.gstatic.com/images?q=tbn:ANd9GcT1q6r8XRglxgKe_tw8g1qmUvX8eMku-EfYHY2zdbWxnHiKrzi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1" y="685800"/>
            <a:ext cx="191452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h2database.com/html/images/h2-logo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1" y="5105400"/>
            <a:ext cx="2609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7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Views/Site Navigation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Page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71800" y="45720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71800" y="1447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2578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Checkout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Confirm-</a:t>
            </a:r>
            <a:r>
              <a:rPr lang="en-US" dirty="0" err="1"/>
              <a:t>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71800" y="2971800"/>
            <a:ext cx="1447800" cy="762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cxnSp>
        <p:nvCxnSpPr>
          <p:cNvPr id="30" name="Straight Arrow Connector 29"/>
          <p:cNvCxnSpPr>
            <a:endCxn id="14" idx="1"/>
          </p:cNvCxnSpPr>
          <p:nvPr/>
        </p:nvCxnSpPr>
        <p:spPr>
          <a:xfrm>
            <a:off x="6705600" y="3352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5" idx="2"/>
            <a:endCxn id="6" idx="1"/>
          </p:cNvCxnSpPr>
          <p:nvPr/>
        </p:nvCxnSpPr>
        <p:spPr>
          <a:xfrm rot="16200000" flipH="1">
            <a:off x="1504950" y="3486150"/>
            <a:ext cx="1219200" cy="1714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6" idx="3"/>
            <a:endCxn id="8" idx="2"/>
          </p:cNvCxnSpPr>
          <p:nvPr/>
        </p:nvCxnSpPr>
        <p:spPr>
          <a:xfrm flipV="1">
            <a:off x="4419600" y="3733800"/>
            <a:ext cx="1562100" cy="12192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" idx="3"/>
            <a:endCxn id="15" idx="1"/>
          </p:cNvCxnSpPr>
          <p:nvPr/>
        </p:nvCxnSpPr>
        <p:spPr>
          <a:xfrm>
            <a:off x="1981200" y="3352800"/>
            <a:ext cx="990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5" idx="3"/>
            <a:endCxn id="8" idx="1"/>
          </p:cNvCxnSpPr>
          <p:nvPr/>
        </p:nvCxnSpPr>
        <p:spPr>
          <a:xfrm>
            <a:off x="4419600" y="33528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" idx="1"/>
            <a:endCxn id="5" idx="0"/>
          </p:cNvCxnSpPr>
          <p:nvPr/>
        </p:nvCxnSpPr>
        <p:spPr>
          <a:xfrm rot="10800000" flipV="1">
            <a:off x="1257300" y="1828800"/>
            <a:ext cx="1714500" cy="1143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2"/>
            <a:endCxn id="15" idx="0"/>
          </p:cNvCxnSpPr>
          <p:nvPr/>
        </p:nvCxnSpPr>
        <p:spPr>
          <a:xfrm>
            <a:off x="3695700" y="2209800"/>
            <a:ext cx="0" cy="762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7" idx="3"/>
            <a:endCxn id="8" idx="0"/>
          </p:cNvCxnSpPr>
          <p:nvPr/>
        </p:nvCxnSpPr>
        <p:spPr>
          <a:xfrm>
            <a:off x="4419600" y="1828800"/>
            <a:ext cx="1562100" cy="1143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" idx="0"/>
            <a:endCxn id="15" idx="2"/>
          </p:cNvCxnSpPr>
          <p:nvPr/>
        </p:nvCxnSpPr>
        <p:spPr>
          <a:xfrm flipV="1">
            <a:off x="3695700" y="3733800"/>
            <a:ext cx="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/>
          <p:cNvCxnSpPr/>
          <p:nvPr/>
        </p:nvCxnSpPr>
        <p:spPr>
          <a:xfrm rot="10800000">
            <a:off x="497279" y="3381500"/>
            <a:ext cx="7505700" cy="381000"/>
          </a:xfrm>
          <a:prstGeom prst="curvedConnector5">
            <a:avLst>
              <a:gd name="adj1" fmla="val -6636"/>
              <a:gd name="adj2" fmla="val -649091"/>
              <a:gd name="adj3" fmla="val 10352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79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68286" y="1905000"/>
            <a:ext cx="2057400" cy="10925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Shopping Cart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057400" y="3810000"/>
            <a:ext cx="2057400" cy="10925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Profile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53000" y="3784270"/>
            <a:ext cx="2057400" cy="10925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869873" y="1905000"/>
            <a:ext cx="2057400" cy="109253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</a:p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39888" y="5702135"/>
            <a:ext cx="1447800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 Bean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6629400" y="5715000"/>
            <a:ext cx="14478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Persisted Java Bean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01886" y="5181600"/>
            <a:ext cx="4180114" cy="14478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Legend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967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Jared </a:t>
            </a:r>
            <a:r>
              <a:rPr lang="en-US" dirty="0" err="1" smtClean="0"/>
              <a:t>Stemen</a:t>
            </a:r>
            <a:endParaRPr lang="en-US" dirty="0" smtClean="0"/>
          </a:p>
          <a:p>
            <a:pPr lvl="1"/>
            <a:r>
              <a:rPr lang="en-US" dirty="0" smtClean="0"/>
              <a:t>Database</a:t>
            </a:r>
          </a:p>
          <a:p>
            <a:pPr lvl="1"/>
            <a:r>
              <a:rPr lang="en-US" dirty="0" smtClean="0"/>
              <a:t>Data Access Layer</a:t>
            </a:r>
          </a:p>
          <a:p>
            <a:pPr lvl="1"/>
            <a:r>
              <a:rPr lang="en-US" dirty="0" smtClean="0"/>
              <a:t>Java Beans</a:t>
            </a:r>
          </a:p>
          <a:p>
            <a:r>
              <a:rPr lang="en-US" dirty="0" smtClean="0"/>
              <a:t>Mark Buck</a:t>
            </a:r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Java Beans</a:t>
            </a:r>
          </a:p>
          <a:p>
            <a:r>
              <a:rPr lang="en-US" dirty="0" smtClean="0"/>
              <a:t>Chris Cash</a:t>
            </a:r>
          </a:p>
          <a:p>
            <a:pPr lvl="1"/>
            <a:r>
              <a:rPr lang="en-US" dirty="0" smtClean="0"/>
              <a:t>JSP/CSS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12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223</TotalTime>
  <Words>117</Words>
  <Application>Microsoft Macintosh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BooksRUs</vt:lpstr>
      <vt:lpstr>Project Overview</vt:lpstr>
      <vt:lpstr>Functionality</vt:lpstr>
      <vt:lpstr>Technologies</vt:lpstr>
      <vt:lpstr>Views/Site Navigation</vt:lpstr>
      <vt:lpstr>Model</vt:lpstr>
      <vt:lpstr>Work Distribution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BooksRUs</dc:title>
  <dc:creator>Jared</dc:creator>
  <cp:lastModifiedBy>Buck, Mark D.</cp:lastModifiedBy>
  <cp:revision>16</cp:revision>
  <dcterms:created xsi:type="dcterms:W3CDTF">2013-04-27T21:49:10Z</dcterms:created>
  <dcterms:modified xsi:type="dcterms:W3CDTF">2013-05-01T11:34:42Z</dcterms:modified>
</cp:coreProperties>
</file>