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1074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65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5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2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599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90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71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50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36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0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76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6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2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66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4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Chess Masters	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Analyzing the Game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056175" y="3914250"/>
            <a:ext cx="3352799" cy="77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Jake Allen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Read Wagar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</a:rPr>
              <a:t>Joe Sterchele 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</a:rPr>
              <a:t>Jordan Wolfe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Results: Opening Moves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50" y="1400825"/>
            <a:ext cx="5638699" cy="36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 rot="-5400000" flipH="1">
            <a:off x="1064950" y="2689374"/>
            <a:ext cx="1293599" cy="448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Percentages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Interactive Openings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Conclusions: Elo Score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Elo score is a pretty accurate win percentage predictor in chess.</a:t>
            </a:r>
          </a:p>
          <a:p>
            <a:pPr marL="457200" lvl="0" indent="-4191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Our results were similar to other research in player scoring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397052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/>
              <a:t>Conclusions: Opening Moves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If Elo scores are held constant, white has a 10% higher chance of winning over black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Other research hints at this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is much debate on the topic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the Future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Investigate the validity of Elo scores for other uses.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Map out the interactive graph for whole games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Split players by Elo scores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83225" y="2082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Chess?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241325" y="1530850"/>
            <a:ext cx="8513400" cy="369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2"/>
                </a:solidFill>
              </a:rPr>
              <a:t>Mutual interest in the game</a:t>
            </a:r>
          </a:p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2"/>
                </a:solidFill>
              </a:rPr>
              <a:t>Game analytics </a:t>
            </a:r>
          </a:p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2"/>
                </a:solidFill>
              </a:rPr>
              <a:t>Chess is known worldwide</a:t>
            </a:r>
          </a:p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2"/>
                </a:solidFill>
              </a:rPr>
              <a:t>People everywhere could benefit</a:t>
            </a:r>
          </a:p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2"/>
                </a:solidFill>
              </a:rPr>
              <a:t>New perspectives can be groundbreaking</a:t>
            </a:r>
          </a:p>
          <a:p>
            <a:pPr lvl="0" rtl="0">
              <a:spcBef>
                <a:spcPts val="60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Beginning Stages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Planned scraping from websites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Instead, looked for CSV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chess games are in PGN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Parsed these files into R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Extensive cleaning in R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Raw Data in R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r="33132" b="47671"/>
          <a:stretch/>
        </p:blipFill>
        <p:spPr>
          <a:xfrm>
            <a:off x="0" y="2490675"/>
            <a:ext cx="4330041" cy="270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 r="960" b="44379"/>
          <a:stretch/>
        </p:blipFill>
        <p:spPr>
          <a:xfrm>
            <a:off x="3110375" y="1392025"/>
            <a:ext cx="6033625" cy="27090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98025" y="2023100"/>
            <a:ext cx="1702199" cy="41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Raw Form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868800" y="4145625"/>
            <a:ext cx="1419599" cy="41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After Cleaning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Were Looking For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Elo Scores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How accurate is Elo score as a predictor for win percentage?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Opening Moves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Which openings are the most popular?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Which openings lead to winning?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Results: Elo Score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775" y="1440625"/>
            <a:ext cx="6178951" cy="37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Elo Score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50" y="1451900"/>
            <a:ext cx="6235225" cy="35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Openings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000" y="1383625"/>
            <a:ext cx="5314949" cy="3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Results: Opening Moves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4" y="1399224"/>
            <a:ext cx="4578924" cy="366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390" y="1399225"/>
            <a:ext cx="4507460" cy="35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modern</vt:lpstr>
      <vt:lpstr>Chess Masters </vt:lpstr>
      <vt:lpstr>Why Chess?</vt:lpstr>
      <vt:lpstr>Beginning Stages</vt:lpstr>
      <vt:lpstr>Raw Data in R</vt:lpstr>
      <vt:lpstr>What We Were Looking For</vt:lpstr>
      <vt:lpstr>Results: Elo Score</vt:lpstr>
      <vt:lpstr>Results: Elo Score</vt:lpstr>
      <vt:lpstr>Openings</vt:lpstr>
      <vt:lpstr>Results: Opening Moves</vt:lpstr>
      <vt:lpstr>Results: Opening Moves</vt:lpstr>
      <vt:lpstr>Interactive Openings</vt:lpstr>
      <vt:lpstr>Conclusions: Elo Score</vt:lpstr>
      <vt:lpstr>Conclusions: Opening Moves</vt:lpstr>
      <vt:lpstr>In 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Masters </dc:title>
  <dc:creator>Jordan Wolfe</dc:creator>
  <cp:lastModifiedBy>Jordan Wolfe</cp:lastModifiedBy>
  <cp:revision>1</cp:revision>
  <dcterms:modified xsi:type="dcterms:W3CDTF">2015-02-03T17:46:16Z</dcterms:modified>
</cp:coreProperties>
</file>