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0" autoAdjust="0"/>
  </p:normalViewPr>
  <p:slideViewPr>
    <p:cSldViewPr>
      <p:cViewPr>
        <p:scale>
          <a:sx n="300" d="100"/>
          <a:sy n="300" d="100"/>
        </p:scale>
        <p:origin x="2352" y="4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37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3638-8026-49A4-89BD-3E5F966986D5}" type="datetimeFigureOut">
              <a:rPr lang="fr-FR" smtClean="0"/>
              <a:t>27/07/2013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A180-FB88-4A0C-A962-78C277F7B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420888"/>
            <a:ext cx="4320480" cy="288032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5000">
                <a:srgbClr val="9BBB59">
                  <a:alpha val="20000"/>
                </a:srgbClr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16200000">
            <a:off x="1918914" y="2694034"/>
            <a:ext cx="71111" cy="96327"/>
          </a:xfrm>
          <a:prstGeom prst="triangle">
            <a:avLst>
              <a:gd name="adj" fmla="val 10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765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3</cp:revision>
  <dcterms:created xsi:type="dcterms:W3CDTF">2013-07-27T08:45:57Z</dcterms:created>
  <dcterms:modified xsi:type="dcterms:W3CDTF">2013-07-27T09:33:34Z</dcterms:modified>
</cp:coreProperties>
</file>