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400675" cy="1079500"/>
  <p:notesSz cx="6858000" cy="9144000"/>
  <p:defaultTextStyle>
    <a:defPPr>
      <a:defRPr lang="fr-FR"/>
    </a:defPPr>
    <a:lvl1pPr marL="0" algn="l" defTabSz="185075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1pPr>
    <a:lvl2pPr marL="92537" algn="l" defTabSz="185075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2pPr>
    <a:lvl3pPr marL="185075" algn="l" defTabSz="185075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3pPr>
    <a:lvl4pPr marL="277612" algn="l" defTabSz="185075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4pPr>
    <a:lvl5pPr marL="370149" algn="l" defTabSz="185075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5pPr>
    <a:lvl6pPr marL="462686" algn="l" defTabSz="185075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555224" algn="l" defTabSz="185075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647761" algn="l" defTabSz="185075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740298" algn="l" defTabSz="185075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4566" y="-2286"/>
      </p:cViewPr>
      <p:guideLst>
        <p:guide orient="horz" pos="340"/>
        <p:guide pos="17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05052" y="335347"/>
            <a:ext cx="4590575" cy="23139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10101" y="611717"/>
            <a:ext cx="3780474" cy="2758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2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5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7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70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62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55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7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40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7AFA-FC08-4D2C-8F8E-63CD437FAC7D}" type="datetimeFigureOut">
              <a:rPr lang="fr-FR" smtClean="0"/>
              <a:t>03/07/2013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57CF-B252-4301-BC85-964A492CE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82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7AFA-FC08-4D2C-8F8E-63CD437FAC7D}" type="datetimeFigureOut">
              <a:rPr lang="fr-FR" smtClean="0"/>
              <a:t>03/07/2013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57CF-B252-4301-BC85-964A492CE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71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25430" y="6749"/>
            <a:ext cx="286911" cy="14493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3760" y="6749"/>
            <a:ext cx="771659" cy="14493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7AFA-FC08-4D2C-8F8E-63CD437FAC7D}" type="datetimeFigureOut">
              <a:rPr lang="fr-FR" smtClean="0"/>
              <a:t>03/07/2013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57CF-B252-4301-BC85-964A492CE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05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7AFA-FC08-4D2C-8F8E-63CD437FAC7D}" type="datetimeFigureOut">
              <a:rPr lang="fr-FR" smtClean="0"/>
              <a:t>03/07/2013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57CF-B252-4301-BC85-964A492CE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64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6616" y="693681"/>
            <a:ext cx="4590575" cy="214401"/>
          </a:xfrm>
        </p:spPr>
        <p:txBody>
          <a:bodyPr anchor="t"/>
          <a:lstStyle>
            <a:lvl1pPr algn="l">
              <a:defRPr sz="8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26616" y="457540"/>
            <a:ext cx="4590575" cy="236141"/>
          </a:xfrm>
        </p:spPr>
        <p:txBody>
          <a:bodyPr anchor="b"/>
          <a:lstStyle>
            <a:lvl1pPr marL="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1pPr>
            <a:lvl2pPr marL="92537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85075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7761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7014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462686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555224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647761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74029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7AFA-FC08-4D2C-8F8E-63CD437FAC7D}" type="datetimeFigureOut">
              <a:rPr lang="fr-FR" smtClean="0"/>
              <a:t>03/07/2013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57CF-B252-4301-BC85-964A492CE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15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3758" y="39732"/>
            <a:ext cx="528818" cy="111948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82586" y="39732"/>
            <a:ext cx="529755" cy="111948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7AFA-FC08-4D2C-8F8E-63CD437FAC7D}" type="datetimeFigureOut">
              <a:rPr lang="fr-FR" smtClean="0"/>
              <a:t>03/07/2013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57CF-B252-4301-BC85-964A492CE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780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0037" y="43232"/>
            <a:ext cx="4860608" cy="179917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70034" y="241640"/>
            <a:ext cx="2386236" cy="100703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2537" indent="0">
              <a:buNone/>
              <a:defRPr sz="400" b="1"/>
            </a:lvl2pPr>
            <a:lvl3pPr marL="185075" indent="0">
              <a:buNone/>
              <a:defRPr sz="400" b="1"/>
            </a:lvl3pPr>
            <a:lvl4pPr marL="277612" indent="0">
              <a:buNone/>
              <a:defRPr sz="300" b="1"/>
            </a:lvl4pPr>
            <a:lvl5pPr marL="370149" indent="0">
              <a:buNone/>
              <a:defRPr sz="300" b="1"/>
            </a:lvl5pPr>
            <a:lvl6pPr marL="462686" indent="0">
              <a:buNone/>
              <a:defRPr sz="300" b="1"/>
            </a:lvl6pPr>
            <a:lvl7pPr marL="555224" indent="0">
              <a:buNone/>
              <a:defRPr sz="300" b="1"/>
            </a:lvl7pPr>
            <a:lvl8pPr marL="647761" indent="0">
              <a:buNone/>
              <a:defRPr sz="300" b="1"/>
            </a:lvl8pPr>
            <a:lvl9pPr marL="740298" indent="0">
              <a:buNone/>
              <a:defRPr sz="3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70034" y="342341"/>
            <a:ext cx="2386236" cy="621962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2743469" y="241640"/>
            <a:ext cx="2387174" cy="100703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2537" indent="0">
              <a:buNone/>
              <a:defRPr sz="400" b="1"/>
            </a:lvl2pPr>
            <a:lvl3pPr marL="185075" indent="0">
              <a:buNone/>
              <a:defRPr sz="400" b="1"/>
            </a:lvl3pPr>
            <a:lvl4pPr marL="277612" indent="0">
              <a:buNone/>
              <a:defRPr sz="300" b="1"/>
            </a:lvl4pPr>
            <a:lvl5pPr marL="370149" indent="0">
              <a:buNone/>
              <a:defRPr sz="300" b="1"/>
            </a:lvl5pPr>
            <a:lvl6pPr marL="462686" indent="0">
              <a:buNone/>
              <a:defRPr sz="300" b="1"/>
            </a:lvl6pPr>
            <a:lvl7pPr marL="555224" indent="0">
              <a:buNone/>
              <a:defRPr sz="300" b="1"/>
            </a:lvl7pPr>
            <a:lvl8pPr marL="647761" indent="0">
              <a:buNone/>
              <a:defRPr sz="300" b="1"/>
            </a:lvl8pPr>
            <a:lvl9pPr marL="740298" indent="0">
              <a:buNone/>
              <a:defRPr sz="3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2743469" y="342341"/>
            <a:ext cx="2387174" cy="621962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7AFA-FC08-4D2C-8F8E-63CD437FAC7D}" type="datetimeFigureOut">
              <a:rPr lang="fr-FR" smtClean="0"/>
              <a:t>03/07/2013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57CF-B252-4301-BC85-964A492CE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95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7AFA-FC08-4D2C-8F8E-63CD437FAC7D}" type="datetimeFigureOut">
              <a:rPr lang="fr-FR" smtClean="0"/>
              <a:t>03/07/2013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57CF-B252-4301-BC85-964A492CE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5768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7AFA-FC08-4D2C-8F8E-63CD437FAC7D}" type="datetimeFigureOut">
              <a:rPr lang="fr-FR" smtClean="0"/>
              <a:t>03/07/2013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57CF-B252-4301-BC85-964A492CE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56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0035" y="42982"/>
            <a:ext cx="1776786" cy="182915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11516" y="42982"/>
            <a:ext cx="3019128" cy="921323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70035" y="225895"/>
            <a:ext cx="1776786" cy="738408"/>
          </a:xfrm>
        </p:spPr>
        <p:txBody>
          <a:bodyPr/>
          <a:lstStyle>
            <a:lvl1pPr marL="0" indent="0">
              <a:buNone/>
              <a:defRPr sz="300"/>
            </a:lvl1pPr>
            <a:lvl2pPr marL="92537" indent="0">
              <a:buNone/>
              <a:defRPr sz="200"/>
            </a:lvl2pPr>
            <a:lvl3pPr marL="185075" indent="0">
              <a:buNone/>
              <a:defRPr sz="200"/>
            </a:lvl3pPr>
            <a:lvl4pPr marL="277612" indent="0">
              <a:buNone/>
              <a:defRPr sz="200"/>
            </a:lvl4pPr>
            <a:lvl5pPr marL="370149" indent="0">
              <a:buNone/>
              <a:defRPr sz="200"/>
            </a:lvl5pPr>
            <a:lvl6pPr marL="462686" indent="0">
              <a:buNone/>
              <a:defRPr sz="200"/>
            </a:lvl6pPr>
            <a:lvl7pPr marL="555224" indent="0">
              <a:buNone/>
              <a:defRPr sz="200"/>
            </a:lvl7pPr>
            <a:lvl8pPr marL="647761" indent="0">
              <a:buNone/>
              <a:defRPr sz="200"/>
            </a:lvl8pPr>
            <a:lvl9pPr marL="740298" indent="0">
              <a:buNone/>
              <a:defRPr sz="2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7AFA-FC08-4D2C-8F8E-63CD437FAC7D}" type="datetimeFigureOut">
              <a:rPr lang="fr-FR" smtClean="0"/>
              <a:t>03/07/2013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57CF-B252-4301-BC85-964A492CE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26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8571" y="755652"/>
            <a:ext cx="3240405" cy="89209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58571" y="96455"/>
            <a:ext cx="3240405" cy="647700"/>
          </a:xfrm>
        </p:spPr>
        <p:txBody>
          <a:bodyPr/>
          <a:lstStyle>
            <a:lvl1pPr marL="0" indent="0">
              <a:buNone/>
              <a:defRPr sz="600"/>
            </a:lvl1pPr>
            <a:lvl2pPr marL="92537" indent="0">
              <a:buNone/>
              <a:defRPr sz="600"/>
            </a:lvl2pPr>
            <a:lvl3pPr marL="185075" indent="0">
              <a:buNone/>
              <a:defRPr sz="500"/>
            </a:lvl3pPr>
            <a:lvl4pPr marL="277612" indent="0">
              <a:buNone/>
              <a:defRPr sz="400"/>
            </a:lvl4pPr>
            <a:lvl5pPr marL="370149" indent="0">
              <a:buNone/>
              <a:defRPr sz="400"/>
            </a:lvl5pPr>
            <a:lvl6pPr marL="462686" indent="0">
              <a:buNone/>
              <a:defRPr sz="400"/>
            </a:lvl6pPr>
            <a:lvl7pPr marL="555224" indent="0">
              <a:buNone/>
              <a:defRPr sz="400"/>
            </a:lvl7pPr>
            <a:lvl8pPr marL="647761" indent="0">
              <a:buNone/>
              <a:defRPr sz="400"/>
            </a:lvl8pPr>
            <a:lvl9pPr marL="740298" indent="0">
              <a:buNone/>
              <a:defRPr sz="4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58571" y="844861"/>
            <a:ext cx="3240405" cy="126691"/>
          </a:xfrm>
        </p:spPr>
        <p:txBody>
          <a:bodyPr/>
          <a:lstStyle>
            <a:lvl1pPr marL="0" indent="0">
              <a:buNone/>
              <a:defRPr sz="300"/>
            </a:lvl1pPr>
            <a:lvl2pPr marL="92537" indent="0">
              <a:buNone/>
              <a:defRPr sz="200"/>
            </a:lvl2pPr>
            <a:lvl3pPr marL="185075" indent="0">
              <a:buNone/>
              <a:defRPr sz="200"/>
            </a:lvl3pPr>
            <a:lvl4pPr marL="277612" indent="0">
              <a:buNone/>
              <a:defRPr sz="200"/>
            </a:lvl4pPr>
            <a:lvl5pPr marL="370149" indent="0">
              <a:buNone/>
              <a:defRPr sz="200"/>
            </a:lvl5pPr>
            <a:lvl6pPr marL="462686" indent="0">
              <a:buNone/>
              <a:defRPr sz="200"/>
            </a:lvl6pPr>
            <a:lvl7pPr marL="555224" indent="0">
              <a:buNone/>
              <a:defRPr sz="200"/>
            </a:lvl7pPr>
            <a:lvl8pPr marL="647761" indent="0">
              <a:buNone/>
              <a:defRPr sz="200"/>
            </a:lvl8pPr>
            <a:lvl9pPr marL="740298" indent="0">
              <a:buNone/>
              <a:defRPr sz="2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7AFA-FC08-4D2C-8F8E-63CD437FAC7D}" type="datetimeFigureOut">
              <a:rPr lang="fr-FR" smtClean="0"/>
              <a:t>03/07/2013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A57CF-B252-4301-BC85-964A492CE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717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70037" y="43232"/>
            <a:ext cx="4860608" cy="179917"/>
          </a:xfrm>
          <a:prstGeom prst="rect">
            <a:avLst/>
          </a:prstGeom>
        </p:spPr>
        <p:txBody>
          <a:bodyPr vert="horz" lIns="18507" tIns="9254" rIns="18507" bIns="9254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70037" y="251883"/>
            <a:ext cx="4860608" cy="712420"/>
          </a:xfrm>
          <a:prstGeom prst="rect">
            <a:avLst/>
          </a:prstGeom>
        </p:spPr>
        <p:txBody>
          <a:bodyPr vert="horz" lIns="18507" tIns="9254" rIns="18507" bIns="9254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70037" y="1000539"/>
            <a:ext cx="1260158" cy="57473"/>
          </a:xfrm>
          <a:prstGeom prst="rect">
            <a:avLst/>
          </a:prstGeom>
        </p:spPr>
        <p:txBody>
          <a:bodyPr vert="horz" lIns="18507" tIns="9254" rIns="18507" bIns="9254" rtlCol="0" anchor="ctr"/>
          <a:lstStyle>
            <a:lvl1pPr algn="l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C7AFA-FC08-4D2C-8F8E-63CD437FAC7D}" type="datetimeFigureOut">
              <a:rPr lang="fr-FR" smtClean="0"/>
              <a:t>03/07/2013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845231" y="1000539"/>
            <a:ext cx="1710213" cy="57473"/>
          </a:xfrm>
          <a:prstGeom prst="rect">
            <a:avLst/>
          </a:prstGeom>
        </p:spPr>
        <p:txBody>
          <a:bodyPr vert="horz" lIns="18507" tIns="9254" rIns="18507" bIns="9254" rtlCol="0" anchor="ctr"/>
          <a:lstStyle>
            <a:lvl1pPr algn="ct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3870487" y="1000539"/>
            <a:ext cx="1260158" cy="57473"/>
          </a:xfrm>
          <a:prstGeom prst="rect">
            <a:avLst/>
          </a:prstGeom>
        </p:spPr>
        <p:txBody>
          <a:bodyPr vert="horz" lIns="18507" tIns="9254" rIns="18507" bIns="9254" rtlCol="0" anchor="ctr"/>
          <a:lstStyle>
            <a:lvl1pPr algn="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A57CF-B252-4301-BC85-964A492CE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42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5075" rtl="0" eaLnBrk="1" latinLnBrk="0" hangingPunct="1">
        <a:spcBef>
          <a:spcPct val="0"/>
        </a:spcBef>
        <a:buNone/>
        <a:defRPr sz="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9403" indent="-69403" algn="l" defTabSz="185075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0373" indent="-57836" algn="l" defTabSz="185075" rtl="0" eaLnBrk="1" latinLnBrk="0" hangingPunct="1">
        <a:spcBef>
          <a:spcPct val="20000"/>
        </a:spcBef>
        <a:buFont typeface="Arial" pitchFamily="34" charset="0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31343" indent="-46269" algn="l" defTabSz="185075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23880" indent="-46269" algn="l" defTabSz="185075" rtl="0" eaLnBrk="1" latinLnBrk="0" hangingPunct="1">
        <a:spcBef>
          <a:spcPct val="20000"/>
        </a:spcBef>
        <a:buFont typeface="Arial" pitchFamily="34" charset="0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16418" indent="-46269" algn="l" defTabSz="185075" rtl="0" eaLnBrk="1" latinLnBrk="0" hangingPunct="1">
        <a:spcBef>
          <a:spcPct val="20000"/>
        </a:spcBef>
        <a:buFont typeface="Arial" pitchFamily="34" charset="0"/>
        <a:buChar char="»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08955" indent="-46269" algn="l" defTabSz="185075" rtl="0" eaLnBrk="1" latinLnBrk="0" hangingPunct="1">
        <a:spcBef>
          <a:spcPct val="20000"/>
        </a:spcBef>
        <a:buFont typeface="Arial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01492" indent="-46269" algn="l" defTabSz="185075" rtl="0" eaLnBrk="1" latinLnBrk="0" hangingPunct="1">
        <a:spcBef>
          <a:spcPct val="20000"/>
        </a:spcBef>
        <a:buFont typeface="Arial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94030" indent="-46269" algn="l" defTabSz="185075" rtl="0" eaLnBrk="1" latinLnBrk="0" hangingPunct="1">
        <a:spcBef>
          <a:spcPct val="20000"/>
        </a:spcBef>
        <a:buFont typeface="Arial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86567" indent="-46269" algn="l" defTabSz="185075" rtl="0" eaLnBrk="1" latinLnBrk="0" hangingPunct="1">
        <a:spcBef>
          <a:spcPct val="20000"/>
        </a:spcBef>
        <a:buFont typeface="Arial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85075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92537" algn="l" defTabSz="185075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185075" algn="l" defTabSz="185075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277612" algn="l" defTabSz="185075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370149" algn="l" defTabSz="185075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462686" algn="l" defTabSz="185075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55224" algn="l" defTabSz="185075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47761" algn="l" defTabSz="185075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40298" algn="l" defTabSz="185075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9283" y="48270"/>
            <a:ext cx="5337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fr-FR" sz="6000" b="1" dirty="0" err="1" smtClean="0">
                <a:latin typeface="Courier New" pitchFamily="49" charset="0"/>
                <a:cs typeface="Courier New" pitchFamily="49" charset="0"/>
              </a:rPr>
              <a:t>ny</a:t>
            </a:r>
            <a:r>
              <a:rPr lang="fr-FR" sz="6000" dirty="0" smtClean="0">
                <a:latin typeface="Courier New" pitchFamily="49" charset="0"/>
                <a:cs typeface="Courier New" pitchFamily="49" charset="0"/>
              </a:rPr>
              <a:t>&lt;code/&gt;</a:t>
            </a:r>
            <a:endParaRPr lang="fr-FR" sz="6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16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Personnalisé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KALAO</dc:creator>
  <cp:lastModifiedBy>KALAO</cp:lastModifiedBy>
  <cp:revision>3</cp:revision>
  <dcterms:created xsi:type="dcterms:W3CDTF">2013-07-03T06:21:48Z</dcterms:created>
  <dcterms:modified xsi:type="dcterms:W3CDTF">2013-07-03T06:28:26Z</dcterms:modified>
</cp:coreProperties>
</file>