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079500"/>
  <p:notesSz cx="6858000" cy="9144000"/>
  <p:defaultTextStyle>
    <a:defPPr>
      <a:defRPr lang="fr-FR"/>
    </a:defPPr>
    <a:lvl1pPr marL="0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3825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7651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81476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75301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69126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62952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56777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50602" algn="l" defTabSz="58765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50" y="-2064"/>
      </p:cViewPr>
      <p:guideLst>
        <p:guide orient="horz" pos="340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5053" y="335347"/>
            <a:ext cx="4590574" cy="2313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102" y="611717"/>
            <a:ext cx="3780473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9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62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5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1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083826" y="6752"/>
            <a:ext cx="956369" cy="1449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2841" y="6752"/>
            <a:ext cx="2780972" cy="1449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1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8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617" y="693683"/>
            <a:ext cx="4590574" cy="21440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6617" y="457543"/>
            <a:ext cx="4590574" cy="236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938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76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814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53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91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62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677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506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5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2842" y="39736"/>
            <a:ext cx="1868671" cy="11194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171522" y="39736"/>
            <a:ext cx="1868672" cy="11194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34" y="43235"/>
            <a:ext cx="4860608" cy="17991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034" y="241643"/>
            <a:ext cx="2386236" cy="1007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825" indent="0">
              <a:buNone/>
              <a:defRPr sz="1200" b="1"/>
            </a:lvl2pPr>
            <a:lvl3pPr marL="587651" indent="0">
              <a:buNone/>
              <a:defRPr sz="1100" b="1"/>
            </a:lvl3pPr>
            <a:lvl4pPr marL="881476" indent="0">
              <a:buNone/>
              <a:defRPr sz="1000" b="1"/>
            </a:lvl4pPr>
            <a:lvl5pPr marL="1175301" indent="0">
              <a:buNone/>
              <a:defRPr sz="1000" b="1"/>
            </a:lvl5pPr>
            <a:lvl6pPr marL="1469126" indent="0">
              <a:buNone/>
              <a:defRPr sz="1000" b="1"/>
            </a:lvl6pPr>
            <a:lvl7pPr marL="1762952" indent="0">
              <a:buNone/>
              <a:defRPr sz="1000" b="1"/>
            </a:lvl7pPr>
            <a:lvl8pPr marL="2056777" indent="0">
              <a:buNone/>
              <a:defRPr sz="1000" b="1"/>
            </a:lvl8pPr>
            <a:lvl9pPr marL="2350602" indent="0">
              <a:buNone/>
              <a:defRPr sz="10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0034" y="342341"/>
            <a:ext cx="2386236" cy="62196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743468" y="241643"/>
            <a:ext cx="2387174" cy="1007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825" indent="0">
              <a:buNone/>
              <a:defRPr sz="1200" b="1"/>
            </a:lvl2pPr>
            <a:lvl3pPr marL="587651" indent="0">
              <a:buNone/>
              <a:defRPr sz="1100" b="1"/>
            </a:lvl3pPr>
            <a:lvl4pPr marL="881476" indent="0">
              <a:buNone/>
              <a:defRPr sz="1000" b="1"/>
            </a:lvl4pPr>
            <a:lvl5pPr marL="1175301" indent="0">
              <a:buNone/>
              <a:defRPr sz="1000" b="1"/>
            </a:lvl5pPr>
            <a:lvl6pPr marL="1469126" indent="0">
              <a:buNone/>
              <a:defRPr sz="1000" b="1"/>
            </a:lvl6pPr>
            <a:lvl7pPr marL="1762952" indent="0">
              <a:buNone/>
              <a:defRPr sz="1000" b="1"/>
            </a:lvl7pPr>
            <a:lvl8pPr marL="2056777" indent="0">
              <a:buNone/>
              <a:defRPr sz="1000" b="1"/>
            </a:lvl8pPr>
            <a:lvl9pPr marL="2350602" indent="0">
              <a:buNone/>
              <a:defRPr sz="10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743468" y="342341"/>
            <a:ext cx="2387174" cy="62196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88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34" y="42985"/>
            <a:ext cx="1776785" cy="18291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1517" y="42985"/>
            <a:ext cx="3019127" cy="921323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70034" y="225895"/>
            <a:ext cx="1776785" cy="738408"/>
          </a:xfrm>
        </p:spPr>
        <p:txBody>
          <a:bodyPr/>
          <a:lstStyle>
            <a:lvl1pPr marL="0" indent="0">
              <a:buNone/>
              <a:defRPr sz="900"/>
            </a:lvl1pPr>
            <a:lvl2pPr marL="293825" indent="0">
              <a:buNone/>
              <a:defRPr sz="700"/>
            </a:lvl2pPr>
            <a:lvl3pPr marL="587651" indent="0">
              <a:buNone/>
              <a:defRPr sz="600"/>
            </a:lvl3pPr>
            <a:lvl4pPr marL="881476" indent="0">
              <a:buNone/>
              <a:defRPr sz="600"/>
            </a:lvl4pPr>
            <a:lvl5pPr marL="1175301" indent="0">
              <a:buNone/>
              <a:defRPr sz="600"/>
            </a:lvl5pPr>
            <a:lvl6pPr marL="1469126" indent="0">
              <a:buNone/>
              <a:defRPr sz="600"/>
            </a:lvl6pPr>
            <a:lvl7pPr marL="1762952" indent="0">
              <a:buNone/>
              <a:defRPr sz="600"/>
            </a:lvl7pPr>
            <a:lvl8pPr marL="2056777" indent="0">
              <a:buNone/>
              <a:defRPr sz="600"/>
            </a:lvl8pPr>
            <a:lvl9pPr marL="2350602" indent="0">
              <a:buNone/>
              <a:defRPr sz="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8571" y="755656"/>
            <a:ext cx="3240405" cy="8920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58571" y="96455"/>
            <a:ext cx="3240405" cy="647700"/>
          </a:xfrm>
        </p:spPr>
        <p:txBody>
          <a:bodyPr/>
          <a:lstStyle>
            <a:lvl1pPr marL="0" indent="0">
              <a:buNone/>
              <a:defRPr sz="2100"/>
            </a:lvl1pPr>
            <a:lvl2pPr marL="293825" indent="0">
              <a:buNone/>
              <a:defRPr sz="1700"/>
            </a:lvl2pPr>
            <a:lvl3pPr marL="587651" indent="0">
              <a:buNone/>
              <a:defRPr sz="1500"/>
            </a:lvl3pPr>
            <a:lvl4pPr marL="881476" indent="0">
              <a:buNone/>
              <a:defRPr sz="1200"/>
            </a:lvl4pPr>
            <a:lvl5pPr marL="1175301" indent="0">
              <a:buNone/>
              <a:defRPr sz="1200"/>
            </a:lvl5pPr>
            <a:lvl6pPr marL="1469126" indent="0">
              <a:buNone/>
              <a:defRPr sz="1200"/>
            </a:lvl6pPr>
            <a:lvl7pPr marL="1762952" indent="0">
              <a:buNone/>
              <a:defRPr sz="1200"/>
            </a:lvl7pPr>
            <a:lvl8pPr marL="2056777" indent="0">
              <a:buNone/>
              <a:defRPr sz="1200"/>
            </a:lvl8pPr>
            <a:lvl9pPr marL="2350602" indent="0">
              <a:buNone/>
              <a:defRPr sz="12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58571" y="844865"/>
            <a:ext cx="3240405" cy="126691"/>
          </a:xfrm>
        </p:spPr>
        <p:txBody>
          <a:bodyPr/>
          <a:lstStyle>
            <a:lvl1pPr marL="0" indent="0">
              <a:buNone/>
              <a:defRPr sz="900"/>
            </a:lvl1pPr>
            <a:lvl2pPr marL="293825" indent="0">
              <a:buNone/>
              <a:defRPr sz="700"/>
            </a:lvl2pPr>
            <a:lvl3pPr marL="587651" indent="0">
              <a:buNone/>
              <a:defRPr sz="600"/>
            </a:lvl3pPr>
            <a:lvl4pPr marL="881476" indent="0">
              <a:buNone/>
              <a:defRPr sz="600"/>
            </a:lvl4pPr>
            <a:lvl5pPr marL="1175301" indent="0">
              <a:buNone/>
              <a:defRPr sz="600"/>
            </a:lvl5pPr>
            <a:lvl6pPr marL="1469126" indent="0">
              <a:buNone/>
              <a:defRPr sz="600"/>
            </a:lvl6pPr>
            <a:lvl7pPr marL="1762952" indent="0">
              <a:buNone/>
              <a:defRPr sz="600"/>
            </a:lvl7pPr>
            <a:lvl8pPr marL="2056777" indent="0">
              <a:buNone/>
              <a:defRPr sz="600"/>
            </a:lvl8pPr>
            <a:lvl9pPr marL="2350602" indent="0">
              <a:buNone/>
              <a:defRPr sz="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0034" y="43235"/>
            <a:ext cx="4860608" cy="179917"/>
          </a:xfrm>
          <a:prstGeom prst="rect">
            <a:avLst/>
          </a:prstGeom>
        </p:spPr>
        <p:txBody>
          <a:bodyPr vert="horz" lIns="58765" tIns="29383" rIns="58765" bIns="293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034" y="251884"/>
            <a:ext cx="4860608" cy="712420"/>
          </a:xfrm>
          <a:prstGeom prst="rect">
            <a:avLst/>
          </a:prstGeom>
        </p:spPr>
        <p:txBody>
          <a:bodyPr vert="horz" lIns="58765" tIns="29383" rIns="58765" bIns="293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0034" y="1000542"/>
            <a:ext cx="1260158" cy="57473"/>
          </a:xfrm>
          <a:prstGeom prst="rect">
            <a:avLst/>
          </a:prstGeom>
        </p:spPr>
        <p:txBody>
          <a:bodyPr vert="horz" lIns="58765" tIns="29383" rIns="58765" bIns="2938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8452-42CB-4043-888C-567BBD34E017}" type="datetimeFigureOut">
              <a:rPr lang="fr-FR" smtClean="0"/>
              <a:t>07/07/2013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45233" y="1000542"/>
            <a:ext cx="1710214" cy="57473"/>
          </a:xfrm>
          <a:prstGeom prst="rect">
            <a:avLst/>
          </a:prstGeom>
        </p:spPr>
        <p:txBody>
          <a:bodyPr vert="horz" lIns="58765" tIns="29383" rIns="58765" bIns="2938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70484" y="1000542"/>
            <a:ext cx="1260158" cy="57473"/>
          </a:xfrm>
          <a:prstGeom prst="rect">
            <a:avLst/>
          </a:prstGeom>
        </p:spPr>
        <p:txBody>
          <a:bodyPr vert="horz" lIns="58765" tIns="29383" rIns="58765" bIns="2938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E53D-3E82-4EA0-BDD0-1D968829B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7651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368" indent="-220368" algn="l" defTabSz="5876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7466" indent="-183641" algn="l" defTabSz="58765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3" indent="-146913" algn="l" defTabSz="58765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8" indent="-146913" algn="l" defTabSz="587651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22214" indent="-146913" algn="l" defTabSz="587651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39" indent="-146913" algn="l" defTabSz="58765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864" indent="-146913" algn="l" defTabSz="58765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03690" indent="-146913" algn="l" defTabSz="58765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97515" indent="-146913" algn="l" defTabSz="58765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3825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51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1476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301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69126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62952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56777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50602" algn="l" defTabSz="58765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 rot="11704916">
            <a:off x="760867" y="-1347763"/>
            <a:ext cx="5537501" cy="4090418"/>
            <a:chOff x="360115" y="-323850"/>
            <a:chExt cx="11009214" cy="2041480"/>
          </a:xfrm>
        </p:grpSpPr>
        <p:sp>
          <p:nvSpPr>
            <p:cNvPr id="12" name="Forme libre 11"/>
            <p:cNvSpPr/>
            <p:nvPr/>
          </p:nvSpPr>
          <p:spPr>
            <a:xfrm>
              <a:off x="360115" y="-323850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60000">
              <a:off x="388690" y="-270315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 rot="120000">
              <a:off x="408411" y="-215607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rot="180000">
              <a:off x="432794" y="-149270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80058" y="-323850"/>
            <a:ext cx="5220617" cy="2041480"/>
            <a:chOff x="360115" y="-323850"/>
            <a:chExt cx="11009214" cy="2041480"/>
          </a:xfrm>
        </p:grpSpPr>
        <p:sp>
          <p:nvSpPr>
            <p:cNvPr id="5" name="Forme libre 4"/>
            <p:cNvSpPr/>
            <p:nvPr/>
          </p:nvSpPr>
          <p:spPr>
            <a:xfrm>
              <a:off x="360115" y="-323850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 rot="60000">
              <a:off x="388690" y="-270315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 rot="120000">
              <a:off x="408411" y="-215607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 7"/>
            <p:cNvSpPr/>
            <p:nvPr/>
          </p:nvSpPr>
          <p:spPr>
            <a:xfrm rot="180000">
              <a:off x="432794" y="-149270"/>
              <a:ext cx="10936535" cy="1866900"/>
            </a:xfrm>
            <a:custGeom>
              <a:avLst/>
              <a:gdLst>
                <a:gd name="connsiteX0" fmla="*/ 0 w 10544175"/>
                <a:gd name="connsiteY0" fmla="*/ 0 h 1866900"/>
                <a:gd name="connsiteX1" fmla="*/ 2362200 w 10544175"/>
                <a:gd name="connsiteY1" fmla="*/ 1352550 h 1866900"/>
                <a:gd name="connsiteX2" fmla="*/ 5143500 w 10544175"/>
                <a:gd name="connsiteY2" fmla="*/ 409575 h 1866900"/>
                <a:gd name="connsiteX3" fmla="*/ 10544175 w 10544175"/>
                <a:gd name="connsiteY3" fmla="*/ 1866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4175" h="1866900">
                  <a:moveTo>
                    <a:pt x="0" y="0"/>
                  </a:moveTo>
                  <a:cubicBezTo>
                    <a:pt x="752475" y="642144"/>
                    <a:pt x="1504950" y="1284288"/>
                    <a:pt x="2362200" y="1352550"/>
                  </a:cubicBezTo>
                  <a:cubicBezTo>
                    <a:pt x="3219450" y="1420812"/>
                    <a:pt x="3779838" y="323850"/>
                    <a:pt x="5143500" y="409575"/>
                  </a:cubicBezTo>
                  <a:cubicBezTo>
                    <a:pt x="6507162" y="495300"/>
                    <a:pt x="8525668" y="1181100"/>
                    <a:pt x="10544175" y="1866900"/>
                  </a:cubicBezTo>
                </a:path>
              </a:pathLst>
            </a:cu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5400675" cy="1079500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50000"/>
                  <a:lumOff val="5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00137" y="426"/>
            <a:ext cx="44898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fr-FR" sz="4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&lt;code/&gt;</a:t>
            </a:r>
          </a:p>
          <a:p>
            <a:pPr algn="r"/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Code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generation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tool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1068164" y="-344979"/>
            <a:ext cx="3936606" cy="2016227"/>
          </a:xfrm>
          <a:prstGeom prst="rect">
            <a:avLst/>
          </a:prstGeom>
          <a:gradFill>
            <a:gsLst>
              <a:gs pos="25000">
                <a:srgbClr val="FFFFFF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8</cp:revision>
  <dcterms:created xsi:type="dcterms:W3CDTF">2013-07-03T10:42:08Z</dcterms:created>
  <dcterms:modified xsi:type="dcterms:W3CDTF">2013-07-07T20:20:51Z</dcterms:modified>
</cp:coreProperties>
</file>