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961938" cy="2879725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BB9"/>
    <a:srgbClr val="2F7B25"/>
    <a:srgbClr val="77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718" y="-1950"/>
      </p:cViewPr>
      <p:guideLst>
        <p:guide orient="horz" pos="907"/>
        <p:guide pos="40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2147" y="894583"/>
            <a:ext cx="11017648" cy="61727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44296" y="1631846"/>
            <a:ext cx="9073357" cy="7359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FA9A1-B43D-4449-B882-0AF610FB9C8D}" type="datetimeFigureOut">
              <a:rPr lang="fr-FR" smtClean="0"/>
              <a:t>05/07/2013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82A5-C8D9-49D2-80ED-B62873FC79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5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FA9A1-B43D-4449-B882-0AF610FB9C8D}" type="datetimeFigureOut">
              <a:rPr lang="fr-FR" smtClean="0"/>
              <a:t>05/07/2013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82A5-C8D9-49D2-80ED-B62873FC79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81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1100913" y="60663"/>
            <a:ext cx="3445264" cy="1289876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765113" y="60663"/>
            <a:ext cx="10119764" cy="1289876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FA9A1-B43D-4449-B882-0AF610FB9C8D}" type="datetimeFigureOut">
              <a:rPr lang="fr-FR" smtClean="0"/>
              <a:t>05/07/2013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82A5-C8D9-49D2-80ED-B62873FC79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1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FA9A1-B43D-4449-B882-0AF610FB9C8D}" type="datetimeFigureOut">
              <a:rPr lang="fr-FR" smtClean="0"/>
              <a:t>05/07/2013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82A5-C8D9-49D2-80ED-B62873FC79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9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3906" y="1850493"/>
            <a:ext cx="11017648" cy="57194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23906" y="1220552"/>
            <a:ext cx="11017648" cy="6299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FA9A1-B43D-4449-B882-0AF610FB9C8D}" type="datetimeFigureOut">
              <a:rPr lang="fr-FR" smtClean="0"/>
              <a:t>05/07/2013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82A5-C8D9-49D2-80ED-B62873FC79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81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765116" y="352634"/>
            <a:ext cx="6782514" cy="997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763663" y="352634"/>
            <a:ext cx="6782514" cy="997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FA9A1-B43D-4449-B882-0AF610FB9C8D}" type="datetimeFigureOut">
              <a:rPr lang="fr-FR" smtClean="0"/>
              <a:t>05/07/2013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82A5-C8D9-49D2-80ED-B62873FC79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9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8100" y="115325"/>
            <a:ext cx="11665745" cy="47995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48097" y="644607"/>
            <a:ext cx="5727107" cy="2686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8097" y="913246"/>
            <a:ext cx="5727107" cy="16591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584488" y="644607"/>
            <a:ext cx="5729357" cy="2686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84488" y="913246"/>
            <a:ext cx="5729357" cy="16591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FA9A1-B43D-4449-B882-0AF610FB9C8D}" type="datetimeFigureOut">
              <a:rPr lang="fr-FR" smtClean="0"/>
              <a:t>05/07/2013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82A5-C8D9-49D2-80ED-B62873FC79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FA9A1-B43D-4449-B882-0AF610FB9C8D}" type="datetimeFigureOut">
              <a:rPr lang="fr-FR" smtClean="0"/>
              <a:t>05/07/2013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82A5-C8D9-49D2-80ED-B62873FC79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15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FA9A1-B43D-4449-B882-0AF610FB9C8D}" type="datetimeFigureOut">
              <a:rPr lang="fr-FR" smtClean="0"/>
              <a:t>05/07/2013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82A5-C8D9-49D2-80ED-B62873FC79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74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8097" y="114656"/>
            <a:ext cx="4264389" cy="4879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67763" y="114657"/>
            <a:ext cx="7246084" cy="24577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48097" y="602610"/>
            <a:ext cx="4264389" cy="19698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FA9A1-B43D-4449-B882-0AF610FB9C8D}" type="datetimeFigureOut">
              <a:rPr lang="fr-FR" smtClean="0"/>
              <a:t>05/07/2013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82A5-C8D9-49D2-80ED-B62873FC79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0632" y="2015810"/>
            <a:ext cx="7777163" cy="2379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540632" y="257310"/>
            <a:ext cx="7777163" cy="172783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40632" y="2253787"/>
            <a:ext cx="7777163" cy="3379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FA9A1-B43D-4449-B882-0AF610FB9C8D}" type="datetimeFigureOut">
              <a:rPr lang="fr-FR" smtClean="0"/>
              <a:t>05/07/2013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82A5-C8D9-49D2-80ED-B62873FC79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48100" y="115325"/>
            <a:ext cx="11665745" cy="479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48100" y="671938"/>
            <a:ext cx="11665745" cy="1900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48098" y="2669081"/>
            <a:ext cx="3024453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FA9A1-B43D-4449-B882-0AF610FB9C8D}" type="datetimeFigureOut">
              <a:rPr lang="fr-FR" smtClean="0"/>
              <a:t>05/07/2013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428664" y="2669081"/>
            <a:ext cx="4104614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289392" y="2669081"/>
            <a:ext cx="3024453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E82A5-C8D9-49D2-80ED-B62873FC79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845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627213" y="152400"/>
            <a:ext cx="3184889" cy="2249701"/>
          </a:xfrm>
          <a:prstGeom prst="wedgeRectCallout">
            <a:avLst>
              <a:gd name="adj1" fmla="val -68542"/>
              <a:gd name="adj2" fmla="val 41741"/>
            </a:avLst>
          </a:prstGeom>
          <a:gradFill>
            <a:gsLst>
              <a:gs pos="100000">
                <a:srgbClr val="E1EBB9">
                  <a:lumMod val="60000"/>
                </a:srgbClr>
              </a:gs>
              <a:gs pos="0">
                <a:srgbClr val="E1EBB9">
                  <a:lumMod val="100000"/>
                </a:srgbClr>
              </a:gs>
            </a:gsLst>
            <a:lin ang="5400000" scaled="0"/>
          </a:gradFill>
          <a:ln w="190500" cap="rnd" cmpd="sng">
            <a:gradFill>
              <a:gsLst>
                <a:gs pos="100000">
                  <a:srgbClr val="E1EBB9">
                    <a:lumMod val="50000"/>
                  </a:srgbClr>
                </a:gs>
                <a:gs pos="0">
                  <a:srgbClr val="E1EBB9">
                    <a:lumMod val="85000"/>
                  </a:srgbClr>
                </a:gs>
              </a:gsLst>
              <a:lin ang="5400000" scaled="0"/>
            </a:gra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8000" b="1" dirty="0" smtClean="0"/>
              <a:t>.in</a:t>
            </a:r>
            <a:endParaRPr lang="fr-FR" sz="18000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-117568" y="-180282"/>
            <a:ext cx="9648179" cy="38472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25000" dirty="0" err="1" smtClean="0">
                <a:solidFill>
                  <a:schemeClr val="accent1">
                    <a:lumMod val="75000"/>
                  </a:schemeClr>
                </a:solidFill>
              </a:rPr>
              <a:t>LaBull</a:t>
            </a:r>
            <a:r>
              <a:rPr lang="fr-FR" sz="25000" i="1" dirty="0" err="1" smtClean="0">
                <a:solidFill>
                  <a:schemeClr val="accent1">
                    <a:lumMod val="75000"/>
                  </a:schemeClr>
                </a:solidFill>
                <a:latin typeface="+mj-lt"/>
                <a:cs typeface="Arabic Typesetting" pitchFamily="66" charset="-78"/>
              </a:rPr>
              <a:t>e</a:t>
            </a:r>
            <a:endParaRPr lang="fr-FR" sz="25000" i="1" dirty="0">
              <a:solidFill>
                <a:schemeClr val="accent1">
                  <a:lumMod val="75000"/>
                </a:schemeClr>
              </a:solidFill>
              <a:latin typeface="+mj-lt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427411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</Words>
  <Application>Microsoft Office PowerPoint</Application>
  <PresentationFormat>Personnalisé</PresentationFormat>
  <Paragraphs>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KALAO</dc:creator>
  <cp:lastModifiedBy>KALAO</cp:lastModifiedBy>
  <cp:revision>4</cp:revision>
  <dcterms:created xsi:type="dcterms:W3CDTF">2013-07-05T06:18:33Z</dcterms:created>
  <dcterms:modified xsi:type="dcterms:W3CDTF">2013-07-05T08:41:06Z</dcterms:modified>
</cp:coreProperties>
</file>