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00450" cy="3600450"/>
  <p:notesSz cx="6858000" cy="9144000"/>
  <p:defaultTextStyle>
    <a:defPPr>
      <a:defRPr lang="fr-FR"/>
    </a:defPPr>
    <a:lvl1pPr marL="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057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114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172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2296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2870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3444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4018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645920" algn="l" defTabSz="4114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16" y="-726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0034" y="1118474"/>
            <a:ext cx="3060384" cy="7717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0068" y="2040256"/>
            <a:ext cx="2520316" cy="9201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5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28255" y="75845"/>
            <a:ext cx="318790" cy="161270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0634" y="75845"/>
            <a:ext cx="897612" cy="161270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68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9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4410" y="2313625"/>
            <a:ext cx="3060384" cy="715090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410" y="1526027"/>
            <a:ext cx="3060384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0635" y="440890"/>
            <a:ext cx="608202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38843" y="440890"/>
            <a:ext cx="608202" cy="124765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88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6" cy="60007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2" y="805934"/>
            <a:ext cx="1590824" cy="3358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05740" indent="0">
              <a:buNone/>
              <a:defRPr sz="10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800" b="1"/>
            </a:lvl4pPr>
            <a:lvl5pPr marL="822960" indent="0">
              <a:buNone/>
              <a:defRPr sz="800" b="1"/>
            </a:lvl5pPr>
            <a:lvl6pPr marL="1028700" indent="0">
              <a:buNone/>
              <a:defRPr sz="800" b="1"/>
            </a:lvl6pPr>
            <a:lvl7pPr marL="1234440" indent="0">
              <a:buNone/>
              <a:defRPr sz="800" b="1"/>
            </a:lvl7pPr>
            <a:lvl8pPr marL="1440180" indent="0">
              <a:buNone/>
              <a:defRPr sz="800" b="1"/>
            </a:lvl8pPr>
            <a:lvl9pPr marL="1645920" indent="0">
              <a:buNone/>
              <a:defRPr sz="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80022" y="1141811"/>
            <a:ext cx="1590824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828981" y="805934"/>
            <a:ext cx="1591450" cy="33587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05740" indent="0">
              <a:buNone/>
              <a:defRPr sz="1000" b="1"/>
            </a:lvl2pPr>
            <a:lvl3pPr marL="411480" indent="0">
              <a:buNone/>
              <a:defRPr sz="800" b="1"/>
            </a:lvl3pPr>
            <a:lvl4pPr marL="617220" indent="0">
              <a:buNone/>
              <a:defRPr sz="800" b="1"/>
            </a:lvl4pPr>
            <a:lvl5pPr marL="822960" indent="0">
              <a:buNone/>
              <a:defRPr sz="800" b="1"/>
            </a:lvl5pPr>
            <a:lvl6pPr marL="1028700" indent="0">
              <a:buNone/>
              <a:defRPr sz="800" b="1"/>
            </a:lvl6pPr>
            <a:lvl7pPr marL="1234440" indent="0">
              <a:buNone/>
              <a:defRPr sz="800" b="1"/>
            </a:lvl7pPr>
            <a:lvl8pPr marL="1440180" indent="0">
              <a:buNone/>
              <a:defRPr sz="800" b="1"/>
            </a:lvl8pPr>
            <a:lvl9pPr marL="1645920" indent="0">
              <a:buNone/>
              <a:defRPr sz="8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828981" y="1141811"/>
            <a:ext cx="1591450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0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7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1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0024" y="143352"/>
            <a:ext cx="1184524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7676" y="143352"/>
            <a:ext cx="2012752" cy="30728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0024" y="753428"/>
            <a:ext cx="1184524" cy="2462808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600"/>
            </a:lvl2pPr>
            <a:lvl3pPr marL="411480" indent="0">
              <a:buNone/>
              <a:defRPr sz="6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2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5715" y="2520317"/>
            <a:ext cx="2160270" cy="29753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705715" y="321709"/>
            <a:ext cx="2160270" cy="2160270"/>
          </a:xfrm>
        </p:spPr>
        <p:txBody>
          <a:bodyPr/>
          <a:lstStyle>
            <a:lvl1pPr marL="0" indent="0">
              <a:buNone/>
              <a:defRPr sz="1400"/>
            </a:lvl1pPr>
            <a:lvl2pPr marL="205740" indent="0">
              <a:buNone/>
              <a:defRPr sz="1400"/>
            </a:lvl2pPr>
            <a:lvl3pPr marL="411480" indent="0">
              <a:buNone/>
              <a:defRPr sz="1200"/>
            </a:lvl3pPr>
            <a:lvl4pPr marL="617220" indent="0">
              <a:buNone/>
              <a:defRPr sz="1000"/>
            </a:lvl4pPr>
            <a:lvl5pPr marL="822960" indent="0">
              <a:buNone/>
              <a:defRPr sz="1000"/>
            </a:lvl5pPr>
            <a:lvl6pPr marL="1028700" indent="0">
              <a:buNone/>
              <a:defRPr sz="1000"/>
            </a:lvl6pPr>
            <a:lvl7pPr marL="1234440" indent="0">
              <a:buNone/>
              <a:defRPr sz="1000"/>
            </a:lvl7pPr>
            <a:lvl8pPr marL="1440180" indent="0">
              <a:buNone/>
              <a:defRPr sz="1000"/>
            </a:lvl8pPr>
            <a:lvl9pPr marL="1645920" indent="0">
              <a:buNone/>
              <a:defRPr sz="1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05715" y="2817853"/>
            <a:ext cx="2160270" cy="422554"/>
          </a:xfrm>
        </p:spPr>
        <p:txBody>
          <a:bodyPr/>
          <a:lstStyle>
            <a:lvl1pPr marL="0" indent="0">
              <a:buNone/>
              <a:defRPr sz="600"/>
            </a:lvl1pPr>
            <a:lvl2pPr marL="205740" indent="0">
              <a:buNone/>
              <a:defRPr sz="600"/>
            </a:lvl2pPr>
            <a:lvl3pPr marL="411480" indent="0">
              <a:buNone/>
              <a:defRPr sz="600"/>
            </a:lvl3pPr>
            <a:lvl4pPr marL="617220" indent="0">
              <a:buNone/>
              <a:defRPr sz="400"/>
            </a:lvl4pPr>
            <a:lvl5pPr marL="822960" indent="0">
              <a:buNone/>
              <a:defRPr sz="400"/>
            </a:lvl5pPr>
            <a:lvl6pPr marL="1028700" indent="0">
              <a:buNone/>
              <a:defRPr sz="400"/>
            </a:lvl6pPr>
            <a:lvl7pPr marL="1234440" indent="0">
              <a:buNone/>
              <a:defRPr sz="400"/>
            </a:lvl7pPr>
            <a:lvl8pPr marL="1440180" indent="0">
              <a:buNone/>
              <a:defRPr sz="400"/>
            </a:lvl8pPr>
            <a:lvl9pPr marL="1645920" indent="0">
              <a:buNone/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9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025" y="144186"/>
            <a:ext cx="3240406" cy="600076"/>
          </a:xfrm>
          <a:prstGeom prst="rect">
            <a:avLst/>
          </a:prstGeom>
        </p:spPr>
        <p:txBody>
          <a:bodyPr vert="horz" lIns="41148" tIns="20574" rIns="41148" bIns="20574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25" y="840106"/>
            <a:ext cx="3240406" cy="2376132"/>
          </a:xfrm>
          <a:prstGeom prst="rect">
            <a:avLst/>
          </a:prstGeom>
        </p:spPr>
        <p:txBody>
          <a:bodyPr vert="horz" lIns="41148" tIns="20574" rIns="41148" bIns="20574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80025" y="3337084"/>
            <a:ext cx="840106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7A9BB-DF10-4C90-AEA2-C4EBE71D2D4F}" type="datetimeFigureOut">
              <a:rPr lang="fr-FR" smtClean="0"/>
              <a:t>09/07/2013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30154" y="3337084"/>
            <a:ext cx="1140144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580325" y="3337084"/>
            <a:ext cx="840106" cy="191692"/>
          </a:xfrm>
          <a:prstGeom prst="rect">
            <a:avLst/>
          </a:prstGeom>
        </p:spPr>
        <p:txBody>
          <a:bodyPr vert="horz" lIns="41148" tIns="20574" rIns="41148" bIns="20574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6572-C6D8-4FB4-8618-075DB3069E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48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148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6" indent="-154306" algn="l" defTabSz="41148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28588" algn="l" defTabSz="41148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53" y="471279"/>
            <a:ext cx="12875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fr-FR" sz="18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9566" y="1122560"/>
            <a:ext cx="1614903" cy="1274937"/>
          </a:xfrm>
          <a:prstGeom prst="wedgeRectCallout">
            <a:avLst>
              <a:gd name="adj1" fmla="val -66349"/>
              <a:gd name="adj2" fmla="val 36542"/>
            </a:avLst>
          </a:prstGeom>
          <a:gradFill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>
                  <a:lumMod val="70000"/>
                  <a:lumOff val="30000"/>
                </a:schemeClr>
              </a:gs>
            </a:gsLst>
            <a:lin ang="5400000" scaled="0"/>
          </a:gradFill>
          <a:ln w="127000"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90000"/>
                    <a:lumOff val="1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0" b="1" dirty="0"/>
              <a:t>.</a:t>
            </a:r>
            <a:r>
              <a:rPr lang="fr-FR" sz="9000" b="1" dirty="0" smtClean="0"/>
              <a:t>in</a:t>
            </a:r>
            <a:endParaRPr lang="fr-FR" sz="9000" b="1" dirty="0"/>
          </a:p>
        </p:txBody>
      </p:sp>
    </p:spTree>
    <p:extLst>
      <p:ext uri="{BB962C8B-B14F-4D97-AF65-F5344CB8AC3E}">
        <p14:creationId xmlns:p14="http://schemas.microsoft.com/office/powerpoint/2010/main" val="347322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KALAO</dc:creator>
  <cp:lastModifiedBy>KALAO</cp:lastModifiedBy>
  <cp:revision>2</cp:revision>
  <dcterms:created xsi:type="dcterms:W3CDTF">2013-07-09T12:20:23Z</dcterms:created>
  <dcterms:modified xsi:type="dcterms:W3CDTF">2013-07-09T12:28:22Z</dcterms:modified>
</cp:coreProperties>
</file>