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601575" cy="6840538"/>
  <p:notesSz cx="6858000" cy="9144000"/>
  <p:defaultTextStyle>
    <a:defPPr>
      <a:defRPr lang="fr-FR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56" y="-90"/>
      </p:cViewPr>
      <p:guideLst>
        <p:guide orient="horz" pos="215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27462-0FAF-47C0-9B07-F7F72A34E9E3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71463" y="685800"/>
            <a:ext cx="6315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47FD1-C92E-4CD7-816F-73116F2A0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65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71463" y="685800"/>
            <a:ext cx="63150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47FD1-C92E-4CD7-816F-73116F2A01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53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5120" y="2125001"/>
            <a:ext cx="10711339" cy="146628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90238" y="3876305"/>
            <a:ext cx="8821103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4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88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136142" y="273940"/>
            <a:ext cx="2835354" cy="583662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0081" y="273940"/>
            <a:ext cx="8296037" cy="58366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1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3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5439" y="4395680"/>
            <a:ext cx="10711339" cy="1358606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95439" y="2899313"/>
            <a:ext cx="10711339" cy="149636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97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0079" y="1596126"/>
            <a:ext cx="5565696" cy="451443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5800" y="1596126"/>
            <a:ext cx="5565696" cy="451443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79" y="1531205"/>
            <a:ext cx="5567884" cy="63813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079" y="2169337"/>
            <a:ext cx="5567884" cy="394122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01428" y="1531205"/>
            <a:ext cx="5570071" cy="63813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01428" y="2169337"/>
            <a:ext cx="5570071" cy="394122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34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51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4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82" y="272356"/>
            <a:ext cx="4145831" cy="115909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6866" y="272357"/>
            <a:ext cx="7044630" cy="5838210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082" y="1431447"/>
            <a:ext cx="4145831" cy="4679118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26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9999" y="4788377"/>
            <a:ext cx="7560945" cy="56529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469999" y="611215"/>
            <a:ext cx="7560945" cy="4104323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69999" y="5353672"/>
            <a:ext cx="7560945" cy="802813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1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30079" y="273939"/>
            <a:ext cx="11341418" cy="114009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79" y="1596126"/>
            <a:ext cx="11341418" cy="4514439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30079" y="6340166"/>
            <a:ext cx="2940368" cy="364196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8CD7-5483-493D-9378-F1E6D4F73DA9}" type="datetimeFigureOut">
              <a:rPr lang="fr-FR" smtClean="0"/>
              <a:t>21/08/2013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5540" y="6340166"/>
            <a:ext cx="3990499" cy="364196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031129" y="6340166"/>
            <a:ext cx="2940368" cy="364196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C0C66-3349-4D89-92CE-33135EBE1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8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88981" y="126641"/>
            <a:ext cx="12430311" cy="6573049"/>
            <a:chOff x="97859" y="58569"/>
            <a:chExt cx="12430311" cy="6573049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72" y="58569"/>
              <a:ext cx="6325864" cy="410165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99" y="4285855"/>
              <a:ext cx="12412998" cy="23457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Forme libre 23"/>
            <p:cNvSpPr/>
            <p:nvPr/>
          </p:nvSpPr>
          <p:spPr>
            <a:xfrm>
              <a:off x="97859" y="2983324"/>
              <a:ext cx="12430311" cy="1328322"/>
            </a:xfrm>
            <a:custGeom>
              <a:avLst/>
              <a:gdLst>
                <a:gd name="connsiteX0" fmla="*/ 0 w 8886547"/>
                <a:gd name="connsiteY0" fmla="*/ 994300 h 1012055"/>
                <a:gd name="connsiteX1" fmla="*/ 8886547 w 8886547"/>
                <a:gd name="connsiteY1" fmla="*/ 1012055 h 1012055"/>
                <a:gd name="connsiteX2" fmla="*/ 6755907 w 8886547"/>
                <a:gd name="connsiteY2" fmla="*/ 0 h 1012055"/>
                <a:gd name="connsiteX3" fmla="*/ 3213716 w 8886547"/>
                <a:gd name="connsiteY3" fmla="*/ 8878 h 1012055"/>
                <a:gd name="connsiteX4" fmla="*/ 0 w 8886547"/>
                <a:gd name="connsiteY4" fmla="*/ 994300 h 101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6547" h="1012055">
                  <a:moveTo>
                    <a:pt x="0" y="994300"/>
                  </a:moveTo>
                  <a:lnTo>
                    <a:pt x="8886547" y="1012055"/>
                  </a:lnTo>
                  <a:lnTo>
                    <a:pt x="6755907" y="0"/>
                  </a:lnTo>
                  <a:lnTo>
                    <a:pt x="3213716" y="8878"/>
                  </a:lnTo>
                  <a:lnTo>
                    <a:pt x="0" y="99430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50000">
                  <a:schemeClr val="accent3">
                    <a:lumMod val="40000"/>
                    <a:lumOff val="60000"/>
                    <a:alpha val="83000"/>
                  </a:schemeClr>
                </a:gs>
                <a:gs pos="100000">
                  <a:schemeClr val="accent3">
                    <a:lumMod val="20000"/>
                    <a:lumOff val="80000"/>
                    <a:alpha val="39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3444" tIns="61722" rIns="123444" bIns="61722" spcCol="0" rtlCol="0" anchor="ctr"/>
            <a:lstStyle/>
            <a:p>
              <a:pPr algn="ctr"/>
              <a:endParaRPr lang="fr-FR"/>
            </a:p>
          </p:txBody>
        </p:sp>
        <p:sp>
          <p:nvSpPr>
            <p:cNvPr id="25" name="Étoile à 16 branches 24"/>
            <p:cNvSpPr/>
            <p:nvPr/>
          </p:nvSpPr>
          <p:spPr>
            <a:xfrm>
              <a:off x="2124323" y="4729979"/>
              <a:ext cx="297708" cy="283500"/>
            </a:xfrm>
            <a:prstGeom prst="star16">
              <a:avLst>
                <a:gd name="adj" fmla="val 4366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3444" tIns="61722" rIns="123444" bIns="61722" spcCol="0" rtlCol="0" anchor="ctr"/>
            <a:lstStyle/>
            <a:p>
              <a:pPr algn="ctr"/>
              <a:r>
                <a:rPr lang="fr-FR" sz="1600" b="1" dirty="0"/>
                <a:t>1</a:t>
              </a:r>
            </a:p>
          </p:txBody>
        </p:sp>
        <p:sp>
          <p:nvSpPr>
            <p:cNvPr id="26" name="Étoile à 16 branches 25"/>
            <p:cNvSpPr/>
            <p:nvPr/>
          </p:nvSpPr>
          <p:spPr>
            <a:xfrm>
              <a:off x="1735930" y="6154512"/>
              <a:ext cx="297708" cy="283500"/>
            </a:xfrm>
            <a:prstGeom prst="star16">
              <a:avLst>
                <a:gd name="adj" fmla="val 4366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3444" tIns="61722" rIns="123444" bIns="61722" spcCol="0" rtlCol="0" anchor="ctr"/>
            <a:lstStyle/>
            <a:p>
              <a:pPr algn="ctr"/>
              <a:r>
                <a:rPr lang="fr-FR" sz="1600" b="1" dirty="0"/>
                <a:t>2</a:t>
              </a:r>
            </a:p>
          </p:txBody>
        </p:sp>
        <p:sp>
          <p:nvSpPr>
            <p:cNvPr id="27" name="Étoile à 16 branches 26"/>
            <p:cNvSpPr/>
            <p:nvPr/>
          </p:nvSpPr>
          <p:spPr>
            <a:xfrm>
              <a:off x="6507135" y="4948865"/>
              <a:ext cx="297708" cy="283500"/>
            </a:xfrm>
            <a:prstGeom prst="star16">
              <a:avLst>
                <a:gd name="adj" fmla="val 4366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3444" tIns="61722" rIns="123444" bIns="61722" spcCol="0" rtlCol="0" anchor="ctr"/>
            <a:lstStyle/>
            <a:p>
              <a:pPr algn="ctr"/>
              <a:r>
                <a:rPr lang="fr-FR" sz="1600" b="1" dirty="0"/>
                <a:t>3</a:t>
              </a:r>
            </a:p>
          </p:txBody>
        </p:sp>
        <p:sp>
          <p:nvSpPr>
            <p:cNvPr id="28" name="Étoile à 16 branches 27"/>
            <p:cNvSpPr/>
            <p:nvPr/>
          </p:nvSpPr>
          <p:spPr>
            <a:xfrm>
              <a:off x="8991883" y="5441746"/>
              <a:ext cx="297708" cy="283500"/>
            </a:xfrm>
            <a:prstGeom prst="star16">
              <a:avLst>
                <a:gd name="adj" fmla="val 4366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3444" tIns="61722" rIns="123444" bIns="61722" spcCol="0" rtlCol="0" anchor="ctr"/>
            <a:lstStyle/>
            <a:p>
              <a:pPr algn="ctr"/>
              <a:r>
                <a:rPr lang="fr-FR" sz="16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3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Personnalisé</PresentationFormat>
  <Paragraphs>5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KALAO</dc:creator>
  <cp:lastModifiedBy>KALAO</cp:lastModifiedBy>
  <cp:revision>7</cp:revision>
  <dcterms:created xsi:type="dcterms:W3CDTF">2013-08-21T15:16:44Z</dcterms:created>
  <dcterms:modified xsi:type="dcterms:W3CDTF">2013-08-21T15:59:31Z</dcterms:modified>
</cp:coreProperties>
</file>