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57"/>
  </p:normalViewPr>
  <p:slideViewPr>
    <p:cSldViewPr snapToGrid="0">
      <p:cViewPr>
        <p:scale>
          <a:sx n="184" d="100"/>
          <a:sy n="184" d="100"/>
        </p:scale>
        <p:origin x="97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2227D-39FA-A1B7-C6A3-C3271A841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140FC-55A3-B1FC-1570-E0EBF6B45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1CD71-3DC5-D3C3-111D-9A707027A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370D-1E00-8F4D-92CE-662D05EC7759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74B09-5BCC-3E70-5506-61AED294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AE5FA-7F74-B101-05BD-41B9A9E7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519-97D5-1C4E-958B-3B402840D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07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A9C3-326B-2EF8-DAC2-EB50CF41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D6E89-489A-D491-4468-D0C4EAB6E0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238BB-2EED-4D49-9B7F-EEB617B3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370D-1E00-8F4D-92CE-662D05EC7759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EF0B3-68AB-54BC-88D6-E55C5237B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85DC0-8BEA-EA10-BB5D-136D06F93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519-97D5-1C4E-958B-3B402840D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0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3B6750-98A3-B71C-5355-AEC79D369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9E513D-EB1B-24CA-E863-7C55D945F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2C0B8-78E5-84A1-C25C-187E9AAD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370D-1E00-8F4D-92CE-662D05EC7759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FB166-D318-49A5-4D57-A49106DAA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ACE4E-F5DC-5F72-E87E-31728491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519-97D5-1C4E-958B-3B402840D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4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4CB91-921F-67CB-68D3-C15795BFE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D91B-25BB-0CE3-7D4B-216D20BAB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CBEF9-0F95-F02E-5C42-B1A57B56E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370D-1E00-8F4D-92CE-662D05EC7759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F1D38-6287-A9A7-0AF5-5F58F1BC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15646-361C-BEC1-87C6-6C1EDE15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519-97D5-1C4E-958B-3B402840D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9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8014-C361-D216-EBD3-C1707F604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AB948-8926-87F9-D4D7-0A24C6DD1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C51FC-689D-15F7-0820-9A93CE49A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370D-1E00-8F4D-92CE-662D05EC7759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58FCD-EC7C-6CB7-C20F-01877358E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47792-3C77-C6F8-BB0A-9D29D836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519-97D5-1C4E-958B-3B402840D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5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A9AC4-54A1-A897-4481-4DAE5BA8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AEBDF-B48F-131E-FB07-BA1E7415A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CC623-A17A-E602-5F7C-2B7D4A3A6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BE2AA-C41B-6CE4-F8D7-7AD44F71A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370D-1E00-8F4D-92CE-662D05EC7759}" type="datetimeFigureOut">
              <a:rPr lang="en-US" smtClean="0"/>
              <a:t>7/21/25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5CFD8-3799-E085-4AC3-44CC13F1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A94B1-1B62-D698-2A5E-093B6384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519-97D5-1C4E-958B-3B402840D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2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022F-9011-F24E-6733-FAA6EBDE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AD717-FDBB-E5A3-DCAC-8F10DF72D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1000B-4F6E-3B5E-D165-58DC67843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22E7C-A3EC-7772-2788-A99382565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01BB2B-B784-C44F-2B85-B13CE170F3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2C3AF-1FED-7C88-FB40-098AE2ACF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370D-1E00-8F4D-92CE-662D05EC7759}" type="datetimeFigureOut">
              <a:rPr lang="en-US" smtClean="0"/>
              <a:t>7/21/25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3418E-58E4-6262-51B1-234B30BD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E9092F-EF49-B151-A051-2E1F636A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519-97D5-1C4E-958B-3B402840D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5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0AF6F-C333-88F7-7D44-46BC1C662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F7DADC-1BDC-1FAA-730E-C54D2B2F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370D-1E00-8F4D-92CE-662D05EC7759}" type="datetimeFigureOut">
              <a:rPr lang="en-US" smtClean="0"/>
              <a:t>7/21/25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8C81E-EDB1-5A7E-E8C9-1ECAEE510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2B089-EAC3-06AA-7693-887C5AB0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519-97D5-1C4E-958B-3B402840D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7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D90868-83EC-2DC3-FB6A-E9631232E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370D-1E00-8F4D-92CE-662D05EC7759}" type="datetimeFigureOut">
              <a:rPr lang="en-US" smtClean="0"/>
              <a:t>7/21/25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9199E4-53F1-3C7B-28E3-3ACD71ED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20851-A0C1-B2C4-FAAC-64F0181B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519-97D5-1C4E-958B-3B402840D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9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111D-28E4-9E9D-77C7-DB78DC7E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31236-A99D-82B0-757E-035D81B30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BFD6D-895E-0F78-C77C-8629B6F91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236F2-8252-61F8-75D9-994A5BE2A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370D-1E00-8F4D-92CE-662D05EC7759}" type="datetimeFigureOut">
              <a:rPr lang="en-US" smtClean="0"/>
              <a:t>7/21/25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816F9-6772-7D28-7B2E-72D2B7544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A5D7E-678C-DCA7-DEF7-E42ED4055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519-97D5-1C4E-958B-3B402840D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8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46C9B-B837-F2F2-6D4C-7F89B292F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E1CF9-2013-C7FB-68C1-974E3AB56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E0194-0218-80C0-2989-5653C2BED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4A97D-E2D4-D509-6536-440F391D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370D-1E00-8F4D-92CE-662D05EC7759}" type="datetimeFigureOut">
              <a:rPr lang="en-US" smtClean="0"/>
              <a:t>7/21/25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4F1E6-8116-0AC1-4D4D-5AF6D603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CB2CA-F402-5D1C-F644-287F127BD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C9519-97D5-1C4E-958B-3B402840D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8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FFFF2-08AC-F507-3032-92B335692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C926C-9220-E0A1-C037-D37569E84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45C7E-A386-ACAF-5F2E-E2F0CB112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D370D-1E00-8F4D-92CE-662D05EC7759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2F9D2-780C-704E-FC6A-FF3475FEC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10A3B-C94F-F8E8-37AF-1B6C3946E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C9519-97D5-1C4E-958B-3B402840D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2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4235A81-EDEA-8E1D-188A-9C8B30A05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24" y="1033643"/>
            <a:ext cx="2807368" cy="877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81CA890-CA97-ACBE-4F6F-DEBE6A72E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65" y="4660194"/>
            <a:ext cx="1231831" cy="123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RON Job Explained: Definition &amp; Uses">
            <a:extLst>
              <a:ext uri="{FF2B5EF4-FFF2-40B4-BE49-F238E27FC236}">
                <a16:creationId xmlns:a16="http://schemas.microsoft.com/office/drawing/2014/main" id="{A89D4DAF-70D3-395A-E8F5-13E619855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858" y="2831632"/>
            <a:ext cx="1480887" cy="148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older Logo Images - Free Download on Freepik">
            <a:extLst>
              <a:ext uri="{FF2B5EF4-FFF2-40B4-BE49-F238E27FC236}">
                <a16:creationId xmlns:a16="http://schemas.microsoft.com/office/drawing/2014/main" id="{4FA96382-7F79-75E3-0A99-806A26869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8054" y="1750170"/>
            <a:ext cx="1648326" cy="164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751A30-5BFF-FB62-8FFF-E31E5E975C1F}"/>
              </a:ext>
            </a:extLst>
          </p:cNvPr>
          <p:cNvSpPr txBox="1"/>
          <p:nvPr/>
        </p:nvSpPr>
        <p:spPr>
          <a:xfrm>
            <a:off x="2949742" y="311255"/>
            <a:ext cx="7177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Python-based Cryptocurrency Report Scheduler</a:t>
            </a:r>
          </a:p>
        </p:txBody>
      </p:sp>
      <p:pic>
        <p:nvPicPr>
          <p:cNvPr id="1038" name="Picture 14" descr="Csv - Free files and folders icons">
            <a:extLst>
              <a:ext uri="{FF2B5EF4-FFF2-40B4-BE49-F238E27FC236}">
                <a16:creationId xmlns:a16="http://schemas.microsoft.com/office/drawing/2014/main" id="{F243B569-F48F-4D7B-C90A-C62F8E7BE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581" y="4321236"/>
            <a:ext cx="1570789" cy="157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048C9F-33EA-438D-49C7-37D0ED8BE7BA}"/>
              </a:ext>
            </a:extLst>
          </p:cNvPr>
          <p:cNvSpPr txBox="1"/>
          <p:nvPr/>
        </p:nvSpPr>
        <p:spPr>
          <a:xfrm>
            <a:off x="2098708" y="2002889"/>
            <a:ext cx="2556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Requests library pulls data from </a:t>
            </a:r>
            <a:r>
              <a:rPr lang="en-US" sz="1600" dirty="0" err="1"/>
              <a:t>CoinGecko</a:t>
            </a:r>
            <a:r>
              <a:rPr lang="en-US" sz="1600" dirty="0"/>
              <a:t> API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895E2A-2F90-AA72-449C-EF1CCA8A10F7}"/>
              </a:ext>
            </a:extLst>
          </p:cNvPr>
          <p:cNvSpPr txBox="1"/>
          <p:nvPr/>
        </p:nvSpPr>
        <p:spPr>
          <a:xfrm>
            <a:off x="4628068" y="3088174"/>
            <a:ext cx="25567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Cron job orchestrates the daily running of the report at user-specified time (e.g. 7:30am)</a:t>
            </a:r>
          </a:p>
        </p:txBody>
      </p:sp>
      <p:pic>
        <p:nvPicPr>
          <p:cNvPr id="1044" name="Picture 20">
            <a:extLst>
              <a:ext uri="{FF2B5EF4-FFF2-40B4-BE49-F238E27FC236}">
                <a16:creationId xmlns:a16="http://schemas.microsoft.com/office/drawing/2014/main" id="{FCE4AC4C-F57B-958B-F6B6-9AB359131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455" y="4912123"/>
            <a:ext cx="2109693" cy="85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zure SQL Database Logo PNG Vector">
            <a:extLst>
              <a:ext uri="{FF2B5EF4-FFF2-40B4-BE49-F238E27FC236}">
                <a16:creationId xmlns:a16="http://schemas.microsoft.com/office/drawing/2014/main" id="{3E59F69C-6D02-AA5A-7F75-673CF37D9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7643" y="4391641"/>
            <a:ext cx="1500384" cy="150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4D844C-E8F2-AB6D-803E-DD98E0453C97}"/>
              </a:ext>
            </a:extLst>
          </p:cNvPr>
          <p:cNvCxnSpPr>
            <a:cxnSpLocks/>
          </p:cNvCxnSpPr>
          <p:nvPr/>
        </p:nvCxnSpPr>
        <p:spPr>
          <a:xfrm flipV="1">
            <a:off x="2285770" y="5323111"/>
            <a:ext cx="18174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8A9FC9A-FABC-5BF0-8AF5-76AFAD6997DE}"/>
              </a:ext>
            </a:extLst>
          </p:cNvPr>
          <p:cNvSpPr txBox="1"/>
          <p:nvPr/>
        </p:nvSpPr>
        <p:spPr>
          <a:xfrm>
            <a:off x="504296" y="6008777"/>
            <a:ext cx="2556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Modular Python pipeline reads in data in JSON format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0352EB-CB24-8B39-E8F0-A110C5279F0D}"/>
              </a:ext>
            </a:extLst>
          </p:cNvPr>
          <p:cNvCxnSpPr>
            <a:cxnSpLocks/>
          </p:cNvCxnSpPr>
          <p:nvPr/>
        </p:nvCxnSpPr>
        <p:spPr>
          <a:xfrm>
            <a:off x="6372379" y="5339440"/>
            <a:ext cx="2313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62E884C-42E1-3B7B-AF55-42CFA9505E7D}"/>
              </a:ext>
            </a:extLst>
          </p:cNvPr>
          <p:cNvSpPr txBox="1"/>
          <p:nvPr/>
        </p:nvSpPr>
        <p:spPr>
          <a:xfrm>
            <a:off x="8848800" y="5962430"/>
            <a:ext cx="2556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Cleaned data written to CSV or destination of user’s choice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8126E9-550D-B2EB-804E-37AFA67E74C5}"/>
              </a:ext>
            </a:extLst>
          </p:cNvPr>
          <p:cNvCxnSpPr>
            <a:cxnSpLocks/>
          </p:cNvCxnSpPr>
          <p:nvPr/>
        </p:nvCxnSpPr>
        <p:spPr>
          <a:xfrm flipV="1">
            <a:off x="10256370" y="3158836"/>
            <a:ext cx="3085" cy="13646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717918D-ACE6-B3C0-11BD-8B9D23CB1109}"/>
              </a:ext>
            </a:extLst>
          </p:cNvPr>
          <p:cNvSpPr txBox="1"/>
          <p:nvPr/>
        </p:nvSpPr>
        <p:spPr>
          <a:xfrm>
            <a:off x="9113861" y="1449048"/>
            <a:ext cx="2556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Files are written to logs folder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EFCF515-DE2E-7B93-A628-20F27C797252}"/>
              </a:ext>
            </a:extLst>
          </p:cNvPr>
          <p:cNvCxnSpPr>
            <a:cxnSpLocks/>
          </p:cNvCxnSpPr>
          <p:nvPr/>
        </p:nvCxnSpPr>
        <p:spPr>
          <a:xfrm flipV="1">
            <a:off x="1643280" y="1834494"/>
            <a:ext cx="0" cy="27030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6B0A52A-38B8-B518-F2FF-ED946DAC8B0B}"/>
              </a:ext>
            </a:extLst>
          </p:cNvPr>
          <p:cNvSpPr txBox="1"/>
          <p:nvPr/>
        </p:nvSpPr>
        <p:spPr>
          <a:xfrm>
            <a:off x="4245024" y="5933306"/>
            <a:ext cx="2556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Data is transformed using Pandas and Regex</a:t>
            </a:r>
          </a:p>
        </p:txBody>
      </p:sp>
    </p:spTree>
    <p:extLst>
      <p:ext uri="{BB962C8B-B14F-4D97-AF65-F5344CB8AC3E}">
        <p14:creationId xmlns:p14="http://schemas.microsoft.com/office/powerpoint/2010/main" val="658285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62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Jasraj Singh Thiara</dc:creator>
  <cp:lastModifiedBy>Jasraj Singh Thiara</cp:lastModifiedBy>
  <cp:revision>6</cp:revision>
  <dcterms:created xsi:type="dcterms:W3CDTF">2025-07-21T12:47:45Z</dcterms:created>
  <dcterms:modified xsi:type="dcterms:W3CDTF">2025-07-21T13:18:36Z</dcterms:modified>
</cp:coreProperties>
</file>