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6400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0" d="100"/>
          <a:sy n="400" d="100"/>
        </p:scale>
        <p:origin x="-3005" y="-113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Uong" userId="3d1e0f68-f8aa-415a-a7a4-d382f9567de8" providerId="ADAL" clId="{727B5CE4-619A-4124-A5D8-8DA4312395F2}"/>
    <pc:docChg chg="undo custSel modSld">
      <pc:chgData name="Stephen Uong" userId="3d1e0f68-f8aa-415a-a7a4-d382f9567de8" providerId="ADAL" clId="{727B5CE4-619A-4124-A5D8-8DA4312395F2}" dt="2021-12-14T23:01:51.655" v="63" actId="14100"/>
      <pc:docMkLst>
        <pc:docMk/>
      </pc:docMkLst>
      <pc:sldChg chg="addSp delSp modSp mod">
        <pc:chgData name="Stephen Uong" userId="3d1e0f68-f8aa-415a-a7a4-d382f9567de8" providerId="ADAL" clId="{727B5CE4-619A-4124-A5D8-8DA4312395F2}" dt="2021-12-14T23:01:51.655" v="63" actId="14100"/>
        <pc:sldMkLst>
          <pc:docMk/>
          <pc:sldMk cId="1432742699" sldId="256"/>
        </pc:sldMkLst>
        <pc:spChg chg="mod">
          <ac:chgData name="Stephen Uong" userId="3d1e0f68-f8aa-415a-a7a4-d382f9567de8" providerId="ADAL" clId="{727B5CE4-619A-4124-A5D8-8DA4312395F2}" dt="2021-12-14T22:56:10.350" v="49" actId="113"/>
          <ac:spMkLst>
            <pc:docMk/>
            <pc:sldMk cId="1432742699" sldId="256"/>
            <ac:spMk id="77" creationId="{3D7D92D8-A2CB-4CB9-87B1-136A1752CFE9}"/>
          </ac:spMkLst>
        </pc:spChg>
        <pc:spChg chg="mod">
          <ac:chgData name="Stephen Uong" userId="3d1e0f68-f8aa-415a-a7a4-d382f9567de8" providerId="ADAL" clId="{727B5CE4-619A-4124-A5D8-8DA4312395F2}" dt="2021-12-14T22:56:02.982" v="45" actId="113"/>
          <ac:spMkLst>
            <pc:docMk/>
            <pc:sldMk cId="1432742699" sldId="256"/>
            <ac:spMk id="78" creationId="{6959FE5A-2C49-4AFA-949E-C542B89B9789}"/>
          </ac:spMkLst>
        </pc:spChg>
        <pc:spChg chg="mod">
          <ac:chgData name="Stephen Uong" userId="3d1e0f68-f8aa-415a-a7a4-d382f9567de8" providerId="ADAL" clId="{727B5CE4-619A-4124-A5D8-8DA4312395F2}" dt="2021-12-14T22:42:14.561" v="30" actId="1036"/>
          <ac:spMkLst>
            <pc:docMk/>
            <pc:sldMk cId="1432742699" sldId="256"/>
            <ac:spMk id="83" creationId="{597831A6-81A8-4E0D-B9DA-566BAA9E62E6}"/>
          </ac:spMkLst>
        </pc:spChg>
        <pc:picChg chg="add mod ord">
          <ac:chgData name="Stephen Uong" userId="3d1e0f68-f8aa-415a-a7a4-d382f9567de8" providerId="ADAL" clId="{727B5CE4-619A-4124-A5D8-8DA4312395F2}" dt="2021-12-14T22:41:58.304" v="12" actId="14100"/>
          <ac:picMkLst>
            <pc:docMk/>
            <pc:sldMk cId="1432742699" sldId="256"/>
            <ac:picMk id="3" creationId="{C7E9B008-426A-4C78-A6FD-3C6DFBAC58D9}"/>
          </ac:picMkLst>
        </pc:picChg>
        <pc:picChg chg="add mod">
          <ac:chgData name="Stephen Uong" userId="3d1e0f68-f8aa-415a-a7a4-d382f9567de8" providerId="ADAL" clId="{727B5CE4-619A-4124-A5D8-8DA4312395F2}" dt="2021-12-14T22:55:42.660" v="34"/>
          <ac:picMkLst>
            <pc:docMk/>
            <pc:sldMk cId="1432742699" sldId="256"/>
            <ac:picMk id="15" creationId="{F8075663-69A6-440C-BC19-D22FDFE29703}"/>
          </ac:picMkLst>
        </pc:picChg>
        <pc:picChg chg="add mod">
          <ac:chgData name="Stephen Uong" userId="3d1e0f68-f8aa-415a-a7a4-d382f9567de8" providerId="ADAL" clId="{727B5CE4-619A-4124-A5D8-8DA4312395F2}" dt="2021-12-14T22:56:29.050" v="57" actId="14100"/>
          <ac:picMkLst>
            <pc:docMk/>
            <pc:sldMk cId="1432742699" sldId="256"/>
            <ac:picMk id="16" creationId="{F8075663-69A6-440C-BC19-D22FDFE29703}"/>
          </ac:picMkLst>
        </pc:picChg>
        <pc:picChg chg="add mod">
          <ac:chgData name="Stephen Uong" userId="3d1e0f68-f8aa-415a-a7a4-d382f9567de8" providerId="ADAL" clId="{727B5CE4-619A-4124-A5D8-8DA4312395F2}" dt="2021-12-14T22:56:23.478" v="55" actId="1076"/>
          <ac:picMkLst>
            <pc:docMk/>
            <pc:sldMk cId="1432742699" sldId="256"/>
            <ac:picMk id="17" creationId="{68E10974-8D19-42E5-9793-2F2A69BF258E}"/>
          </ac:picMkLst>
        </pc:picChg>
        <pc:picChg chg="del">
          <ac:chgData name="Stephen Uong" userId="3d1e0f68-f8aa-415a-a7a4-d382f9567de8" providerId="ADAL" clId="{727B5CE4-619A-4124-A5D8-8DA4312395F2}" dt="2021-12-14T22:24:20.560" v="4" actId="478"/>
          <ac:picMkLst>
            <pc:docMk/>
            <pc:sldMk cId="1432742699" sldId="256"/>
            <ac:picMk id="74" creationId="{5DDE75CF-3F5C-4F36-9BEF-2E48A37BE15E}"/>
          </ac:picMkLst>
        </pc:picChg>
        <pc:picChg chg="del mod">
          <ac:chgData name="Stephen Uong" userId="3d1e0f68-f8aa-415a-a7a4-d382f9567de8" providerId="ADAL" clId="{727B5CE4-619A-4124-A5D8-8DA4312395F2}" dt="2021-12-14T22:55:44.495" v="36" actId="478"/>
          <ac:picMkLst>
            <pc:docMk/>
            <pc:sldMk cId="1432742699" sldId="256"/>
            <ac:picMk id="75" creationId="{BE7A2A6B-32B1-4BAE-B085-CB8DC02AFB91}"/>
          </ac:picMkLst>
        </pc:picChg>
        <pc:picChg chg="del mod">
          <ac:chgData name="Stephen Uong" userId="3d1e0f68-f8aa-415a-a7a4-d382f9567de8" providerId="ADAL" clId="{727B5CE4-619A-4124-A5D8-8DA4312395F2}" dt="2021-12-14T22:55:43.942" v="35" actId="478"/>
          <ac:picMkLst>
            <pc:docMk/>
            <pc:sldMk cId="1432742699" sldId="256"/>
            <ac:picMk id="76" creationId="{1FEDB823-4FCE-4745-8F4C-D4048290BA56}"/>
          </ac:picMkLst>
        </pc:picChg>
        <pc:cxnChg chg="mod">
          <ac:chgData name="Stephen Uong" userId="3d1e0f68-f8aa-415a-a7a4-d382f9567de8" providerId="ADAL" clId="{727B5CE4-619A-4124-A5D8-8DA4312395F2}" dt="2021-12-14T23:01:51.655" v="63" actId="14100"/>
          <ac:cxnSpMkLst>
            <pc:docMk/>
            <pc:sldMk cId="1432742699" sldId="256"/>
            <ac:cxnSpMk id="79" creationId="{08495BB9-0FE1-40BE-AD40-9FCF986F5191}"/>
          </ac:cxnSpMkLst>
        </pc:cxnChg>
        <pc:cxnChg chg="mod">
          <ac:chgData name="Stephen Uong" userId="3d1e0f68-f8aa-415a-a7a4-d382f9567de8" providerId="ADAL" clId="{727B5CE4-619A-4124-A5D8-8DA4312395F2}" dt="2021-12-14T23:01:06.795" v="60" actId="14100"/>
          <ac:cxnSpMkLst>
            <pc:docMk/>
            <pc:sldMk cId="1432742699" sldId="256"/>
            <ac:cxnSpMk id="82" creationId="{D5E86367-E2A6-423B-9822-BC4DE6A842D9}"/>
          </ac:cxnSpMkLst>
        </pc:cxnChg>
      </pc:sldChg>
    </pc:docChg>
  </pc:docChgLst>
  <pc:docChgLst>
    <pc:chgData name="Stephen Uong" userId="3d1e0f68-f8aa-415a-a7a4-d382f9567de8" providerId="ADAL" clId="{3CC25558-D366-452B-BB1D-7BEA3F03E8AC}"/>
    <pc:docChg chg="modSld">
      <pc:chgData name="Stephen Uong" userId="3d1e0f68-f8aa-415a-a7a4-d382f9567de8" providerId="ADAL" clId="{3CC25558-D366-452B-BB1D-7BEA3F03E8AC}" dt="2021-10-25T19:48:05.446" v="29" actId="1036"/>
      <pc:docMkLst>
        <pc:docMk/>
      </pc:docMkLst>
      <pc:sldChg chg="modSp mod">
        <pc:chgData name="Stephen Uong" userId="3d1e0f68-f8aa-415a-a7a4-d382f9567de8" providerId="ADAL" clId="{3CC25558-D366-452B-BB1D-7BEA3F03E8AC}" dt="2021-10-25T19:48:05.446" v="29" actId="1036"/>
        <pc:sldMkLst>
          <pc:docMk/>
          <pc:sldMk cId="1432742699" sldId="256"/>
        </pc:sldMkLst>
        <pc:spChg chg="mod">
          <ac:chgData name="Stephen Uong" userId="3d1e0f68-f8aa-415a-a7a4-d382f9567de8" providerId="ADAL" clId="{3CC25558-D366-452B-BB1D-7BEA3F03E8AC}" dt="2021-10-25T19:48:05.446" v="29" actId="1036"/>
          <ac:spMkLst>
            <pc:docMk/>
            <pc:sldMk cId="1432742699" sldId="256"/>
            <ac:spMk id="77" creationId="{3D7D92D8-A2CB-4CB9-87B1-136A1752CFE9}"/>
          </ac:spMkLst>
        </pc:spChg>
        <pc:spChg chg="mod">
          <ac:chgData name="Stephen Uong" userId="3d1e0f68-f8aa-415a-a7a4-d382f9567de8" providerId="ADAL" clId="{3CC25558-D366-452B-BB1D-7BEA3F03E8AC}" dt="2021-10-25T19:48:05.446" v="29" actId="1036"/>
          <ac:spMkLst>
            <pc:docMk/>
            <pc:sldMk cId="1432742699" sldId="256"/>
            <ac:spMk id="78" creationId="{6959FE5A-2C49-4AFA-949E-C542B89B9789}"/>
          </ac:spMkLst>
        </pc:spChg>
        <pc:spChg chg="mod">
          <ac:chgData name="Stephen Uong" userId="3d1e0f68-f8aa-415a-a7a4-d382f9567de8" providerId="ADAL" clId="{3CC25558-D366-452B-BB1D-7BEA3F03E8AC}" dt="2021-10-25T19:48:05.446" v="29" actId="1036"/>
          <ac:spMkLst>
            <pc:docMk/>
            <pc:sldMk cId="1432742699" sldId="256"/>
            <ac:spMk id="80" creationId="{54F8823C-26FA-4019-A21D-6B617ECA2D28}"/>
          </ac:spMkLst>
        </pc:spChg>
        <pc:spChg chg="mod">
          <ac:chgData name="Stephen Uong" userId="3d1e0f68-f8aa-415a-a7a4-d382f9567de8" providerId="ADAL" clId="{3CC25558-D366-452B-BB1D-7BEA3F03E8AC}" dt="2021-10-25T19:48:05.446" v="29" actId="1036"/>
          <ac:spMkLst>
            <pc:docMk/>
            <pc:sldMk cId="1432742699" sldId="256"/>
            <ac:spMk id="81" creationId="{BEB1BB5F-B1B1-4521-8DBB-953109AAA724}"/>
          </ac:spMkLst>
        </pc:spChg>
        <pc:spChg chg="mod">
          <ac:chgData name="Stephen Uong" userId="3d1e0f68-f8aa-415a-a7a4-d382f9567de8" providerId="ADAL" clId="{3CC25558-D366-452B-BB1D-7BEA3F03E8AC}" dt="2021-10-25T19:48:05.446" v="29" actId="1036"/>
          <ac:spMkLst>
            <pc:docMk/>
            <pc:sldMk cId="1432742699" sldId="256"/>
            <ac:spMk id="83" creationId="{597831A6-81A8-4E0D-B9DA-566BAA9E62E6}"/>
          </ac:spMkLst>
        </pc:spChg>
        <pc:picChg chg="mod">
          <ac:chgData name="Stephen Uong" userId="3d1e0f68-f8aa-415a-a7a4-d382f9567de8" providerId="ADAL" clId="{3CC25558-D366-452B-BB1D-7BEA3F03E8AC}" dt="2021-10-25T19:48:05.446" v="29" actId="1036"/>
          <ac:picMkLst>
            <pc:docMk/>
            <pc:sldMk cId="1432742699" sldId="256"/>
            <ac:picMk id="74" creationId="{5DDE75CF-3F5C-4F36-9BEF-2E48A37BE15E}"/>
          </ac:picMkLst>
        </pc:picChg>
        <pc:picChg chg="mod">
          <ac:chgData name="Stephen Uong" userId="3d1e0f68-f8aa-415a-a7a4-d382f9567de8" providerId="ADAL" clId="{3CC25558-D366-452B-BB1D-7BEA3F03E8AC}" dt="2021-10-25T19:48:05.446" v="29" actId="1036"/>
          <ac:picMkLst>
            <pc:docMk/>
            <pc:sldMk cId="1432742699" sldId="256"/>
            <ac:picMk id="75" creationId="{BE7A2A6B-32B1-4BAE-B085-CB8DC02AFB91}"/>
          </ac:picMkLst>
        </pc:picChg>
        <pc:picChg chg="mod">
          <ac:chgData name="Stephen Uong" userId="3d1e0f68-f8aa-415a-a7a4-d382f9567de8" providerId="ADAL" clId="{3CC25558-D366-452B-BB1D-7BEA3F03E8AC}" dt="2021-10-25T19:48:05.446" v="29" actId="1036"/>
          <ac:picMkLst>
            <pc:docMk/>
            <pc:sldMk cId="1432742699" sldId="256"/>
            <ac:picMk id="76" creationId="{1FEDB823-4FCE-4745-8F4C-D4048290BA56}"/>
          </ac:picMkLst>
        </pc:picChg>
        <pc:cxnChg chg="mod">
          <ac:chgData name="Stephen Uong" userId="3d1e0f68-f8aa-415a-a7a4-d382f9567de8" providerId="ADAL" clId="{3CC25558-D366-452B-BB1D-7BEA3F03E8AC}" dt="2021-10-25T19:48:05.446" v="29" actId="1036"/>
          <ac:cxnSpMkLst>
            <pc:docMk/>
            <pc:sldMk cId="1432742699" sldId="256"/>
            <ac:cxnSpMk id="79" creationId="{08495BB9-0FE1-40BE-AD40-9FCF986F5191}"/>
          </ac:cxnSpMkLst>
        </pc:cxnChg>
        <pc:cxnChg chg="mod">
          <ac:chgData name="Stephen Uong" userId="3d1e0f68-f8aa-415a-a7a4-d382f9567de8" providerId="ADAL" clId="{3CC25558-D366-452B-BB1D-7BEA3F03E8AC}" dt="2021-10-25T19:48:05.446" v="29" actId="1036"/>
          <ac:cxnSpMkLst>
            <pc:docMk/>
            <pc:sldMk cId="1432742699" sldId="256"/>
            <ac:cxnSpMk id="82" creationId="{D5E86367-E2A6-423B-9822-BC4DE6A842D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197187"/>
            <a:ext cx="5440680" cy="2546773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842174"/>
            <a:ext cx="4800600" cy="1766146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F158-674F-452C-AF79-1E489E239DA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1743-A7E6-4010-AA97-4CDFA771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0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F158-674F-452C-AF79-1E489E239DA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1743-A7E6-4010-AA97-4CDFA771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3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89467"/>
            <a:ext cx="1380173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89467"/>
            <a:ext cx="4060508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F158-674F-452C-AF79-1E489E239DA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1743-A7E6-4010-AA97-4CDFA771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4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F158-674F-452C-AF79-1E489E239DA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1743-A7E6-4010-AA97-4CDFA771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823722"/>
            <a:ext cx="5520690" cy="3042919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895429"/>
            <a:ext cx="5520690" cy="1600199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F158-674F-452C-AF79-1E489E239DA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1743-A7E6-4010-AA97-4CDFA771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0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947333"/>
            <a:ext cx="27203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947333"/>
            <a:ext cx="27203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F158-674F-452C-AF79-1E489E239DA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1743-A7E6-4010-AA97-4CDFA771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5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89468"/>
            <a:ext cx="552069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793241"/>
            <a:ext cx="2707838" cy="87883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672080"/>
            <a:ext cx="270783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793241"/>
            <a:ext cx="2721174" cy="87883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672080"/>
            <a:ext cx="272117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F158-674F-452C-AF79-1E489E239DA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1743-A7E6-4010-AA97-4CDFA771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1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F158-674F-452C-AF79-1E489E239DA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1743-A7E6-4010-AA97-4CDFA771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4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F158-674F-452C-AF79-1E489E239DA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1743-A7E6-4010-AA97-4CDFA771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7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87680"/>
            <a:ext cx="2064425" cy="170688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1053255"/>
            <a:ext cx="3240405" cy="5198533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194560"/>
            <a:ext cx="2064425" cy="4065694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F158-674F-452C-AF79-1E489E239DA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1743-A7E6-4010-AA97-4CDFA771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1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87680"/>
            <a:ext cx="2064425" cy="170688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1053255"/>
            <a:ext cx="3240405" cy="5198533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194560"/>
            <a:ext cx="2064425" cy="4065694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F158-674F-452C-AF79-1E489E239DA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1743-A7E6-4010-AA97-4CDFA771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89468"/>
            <a:ext cx="552069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947333"/>
            <a:ext cx="552069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6780108"/>
            <a:ext cx="14401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CF158-674F-452C-AF79-1E489E239DA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6780108"/>
            <a:ext cx="216027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6780108"/>
            <a:ext cx="14401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81743-A7E6-4010-AA97-4CDFA771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7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E9B008-426A-4C78-A6FD-3C6DFBAC5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81" y="115295"/>
            <a:ext cx="5958109" cy="7660426"/>
          </a:xfrm>
          <a:prstGeom prst="rect">
            <a:avLst/>
          </a:prstGeom>
        </p:spPr>
      </p:pic>
      <p:sp>
        <p:nvSpPr>
          <p:cNvPr id="77" name="TextBox 18">
            <a:extLst>
              <a:ext uri="{FF2B5EF4-FFF2-40B4-BE49-F238E27FC236}">
                <a16:creationId xmlns:a16="http://schemas.microsoft.com/office/drawing/2014/main" id="{3D7D92D8-A2CB-4CB9-87B1-136A1752CFE9}"/>
              </a:ext>
            </a:extLst>
          </p:cNvPr>
          <p:cNvSpPr txBox="1"/>
          <p:nvPr/>
        </p:nvSpPr>
        <p:spPr>
          <a:xfrm>
            <a:off x="4402769" y="4098368"/>
            <a:ext cx="1353256" cy="76944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Census Tract 671</a:t>
            </a:r>
          </a:p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Queens County</a:t>
            </a:r>
          </a:p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(NVI = 0.239,</a:t>
            </a:r>
          </a:p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 Cluster 1)</a:t>
            </a:r>
          </a:p>
        </p:txBody>
      </p:sp>
      <p:sp>
        <p:nvSpPr>
          <p:cNvPr id="78" name="TextBox 19">
            <a:extLst>
              <a:ext uri="{FF2B5EF4-FFF2-40B4-BE49-F238E27FC236}">
                <a16:creationId xmlns:a16="http://schemas.microsoft.com/office/drawing/2014/main" id="{6959FE5A-2C49-4AFA-949E-C542B89B9789}"/>
              </a:ext>
            </a:extLst>
          </p:cNvPr>
          <p:cNvSpPr txBox="1"/>
          <p:nvPr/>
        </p:nvSpPr>
        <p:spPr>
          <a:xfrm>
            <a:off x="4483888" y="5987168"/>
            <a:ext cx="1353256" cy="76944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Census Tract 519</a:t>
            </a:r>
          </a:p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Kings County</a:t>
            </a:r>
          </a:p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(NVI = 0.239,</a:t>
            </a:r>
          </a:p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 Cluster 2)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8495BB9-0FE1-40BE-AD40-9FCF986F5191}"/>
              </a:ext>
            </a:extLst>
          </p:cNvPr>
          <p:cNvCxnSpPr>
            <a:cxnSpLocks/>
            <a:endCxn id="80" idx="2"/>
          </p:cNvCxnSpPr>
          <p:nvPr/>
        </p:nvCxnSpPr>
        <p:spPr>
          <a:xfrm flipV="1">
            <a:off x="2254514" y="4724316"/>
            <a:ext cx="965744" cy="992151"/>
          </a:xfrm>
          <a:prstGeom prst="line">
            <a:avLst/>
          </a:prstGeom>
          <a:ln w="12700">
            <a:solidFill>
              <a:sysClr val="windowText" lastClr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: Top Corners Rounded 79">
            <a:extLst>
              <a:ext uri="{FF2B5EF4-FFF2-40B4-BE49-F238E27FC236}">
                <a16:creationId xmlns:a16="http://schemas.microsoft.com/office/drawing/2014/main" id="{54F8823C-26FA-4019-A21D-6B617ECA2D28}"/>
              </a:ext>
            </a:extLst>
          </p:cNvPr>
          <p:cNvSpPr/>
          <p:nvPr/>
        </p:nvSpPr>
        <p:spPr>
          <a:xfrm>
            <a:off x="3220258" y="3954954"/>
            <a:ext cx="2724563" cy="1538723"/>
          </a:xfrm>
          <a:prstGeom prst="round2SameRect">
            <a:avLst/>
          </a:prstGeom>
          <a:noFill/>
          <a:ln w="12700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/>
          </a:p>
        </p:txBody>
      </p:sp>
      <p:sp>
        <p:nvSpPr>
          <p:cNvPr id="81" name="Rectangle: Top Corners Rounded 80">
            <a:extLst>
              <a:ext uri="{FF2B5EF4-FFF2-40B4-BE49-F238E27FC236}">
                <a16:creationId xmlns:a16="http://schemas.microsoft.com/office/drawing/2014/main" id="{BEB1BB5F-B1B1-4521-8DBB-953109AAA724}"/>
              </a:ext>
            </a:extLst>
          </p:cNvPr>
          <p:cNvSpPr/>
          <p:nvPr/>
        </p:nvSpPr>
        <p:spPr>
          <a:xfrm rot="10800000">
            <a:off x="3219284" y="5493672"/>
            <a:ext cx="2732972" cy="1489608"/>
          </a:xfrm>
          <a:prstGeom prst="round2SameRect">
            <a:avLst/>
          </a:prstGeom>
          <a:noFill/>
          <a:ln w="12700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5E86367-E2A6-423B-9822-BC4DE6A842D9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1876425" y="5768340"/>
            <a:ext cx="1342859" cy="470136"/>
          </a:xfrm>
          <a:prstGeom prst="line">
            <a:avLst/>
          </a:prstGeom>
          <a:ln w="12700">
            <a:solidFill>
              <a:sysClr val="windowText" lastClr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: Diagonal Corners Rounded 82">
            <a:extLst>
              <a:ext uri="{FF2B5EF4-FFF2-40B4-BE49-F238E27FC236}">
                <a16:creationId xmlns:a16="http://schemas.microsoft.com/office/drawing/2014/main" id="{597831A6-81A8-4E0D-B9DA-566BAA9E62E6}"/>
              </a:ext>
            </a:extLst>
          </p:cNvPr>
          <p:cNvSpPr/>
          <p:nvPr/>
        </p:nvSpPr>
        <p:spPr>
          <a:xfrm>
            <a:off x="4270142" y="5089423"/>
            <a:ext cx="1673295" cy="855345"/>
          </a:xfrm>
          <a:prstGeom prst="round2DiagRect">
            <a:avLst/>
          </a:prstGeom>
          <a:solidFill>
            <a:sysClr val="window" lastClr="FFFFFF"/>
          </a:solidFill>
          <a:ln w="12700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>
                <a:solidFill>
                  <a:sysClr val="windowText" lastClr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Vulnerability Domain</a:t>
            </a:r>
          </a:p>
          <a:p>
            <a:pPr algn="ctr"/>
            <a:r>
              <a:rPr lang="en-US" sz="900">
                <a:solidFill>
                  <a:srgbClr val="0072B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Demographics</a:t>
            </a:r>
          </a:p>
          <a:p>
            <a:pPr algn="ctr"/>
            <a:r>
              <a:rPr lang="en-US" sz="900">
                <a:solidFill>
                  <a:srgbClr val="009E7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Economic Indicators</a:t>
            </a:r>
          </a:p>
          <a:p>
            <a:pPr algn="ctr"/>
            <a:r>
              <a:rPr lang="en-US" sz="900">
                <a:solidFill>
                  <a:srgbClr val="E69F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Residential characteristics</a:t>
            </a:r>
          </a:p>
          <a:p>
            <a:pPr algn="ctr"/>
            <a:r>
              <a:rPr lang="en-US" sz="900">
                <a:solidFill>
                  <a:srgbClr val="CC79A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Health status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8075663-69A6-440C-BC19-D22FDFE29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816" y="4220279"/>
            <a:ext cx="1010857" cy="8771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E10974-8D19-42E5-9793-2F2A69BF2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7817" y="5814895"/>
            <a:ext cx="933792" cy="95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42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37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Uong</dc:creator>
  <cp:lastModifiedBy>Stephen Uong</cp:lastModifiedBy>
  <cp:revision>2</cp:revision>
  <dcterms:created xsi:type="dcterms:W3CDTF">2021-10-25T19:44:17Z</dcterms:created>
  <dcterms:modified xsi:type="dcterms:W3CDTF">2021-12-14T23:01:52Z</dcterms:modified>
</cp:coreProperties>
</file>