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2" d="100"/>
          <a:sy n="32" d="100"/>
        </p:scale>
        <p:origin x="20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ong, Stephen P." userId="3d1e0f68-f8aa-415a-a7a4-d382f9567de8" providerId="ADAL" clId="{EC1547FE-141C-45FD-9B5C-539A267069C2}"/>
    <pc:docChg chg="modSld modMainMaster">
      <pc:chgData name="Uong, Stephen P." userId="3d1e0f68-f8aa-415a-a7a4-d382f9567de8" providerId="ADAL" clId="{EC1547FE-141C-45FD-9B5C-539A267069C2}" dt="2022-04-24T13:07:39.164" v="7" actId="14100"/>
      <pc:docMkLst>
        <pc:docMk/>
      </pc:docMkLst>
      <pc:sldChg chg="modSp mod">
        <pc:chgData name="Uong, Stephen P." userId="3d1e0f68-f8aa-415a-a7a4-d382f9567de8" providerId="ADAL" clId="{EC1547FE-141C-45FD-9B5C-539A267069C2}" dt="2022-04-24T13:07:39.164" v="7" actId="14100"/>
        <pc:sldMkLst>
          <pc:docMk/>
          <pc:sldMk cId="1811356472" sldId="256"/>
        </pc:sldMkLst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k cId="1811356472" sldId="256"/>
            <ac:spMk id="5" creationId="{41C6DA1B-A63E-4D72-B39F-ED5314A56681}"/>
          </ac:spMkLst>
        </pc:spChg>
        <pc:spChg chg="mod">
          <ac:chgData name="Uong, Stephen P." userId="3d1e0f68-f8aa-415a-a7a4-d382f9567de8" providerId="ADAL" clId="{EC1547FE-141C-45FD-9B5C-539A267069C2}" dt="2022-04-24T13:07:39.164" v="7" actId="14100"/>
          <ac:spMkLst>
            <pc:docMk/>
            <pc:sldMk cId="1811356472" sldId="256"/>
            <ac:spMk id="6" creationId="{6FD0CBEA-6AD0-476C-B93C-B1B59940BBE1}"/>
          </ac:spMkLst>
        </pc:spChg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k cId="1811356472" sldId="256"/>
            <ac:spMk id="7" creationId="{184100DE-CD7E-47E4-92DC-60E41A26FC01}"/>
          </ac:spMkLst>
        </pc:spChg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k cId="1811356472" sldId="256"/>
            <ac:spMk id="8" creationId="{A57EF509-5270-4F64-9527-9A5CE034D748}"/>
          </ac:spMkLst>
        </pc:spChg>
        <pc:spChg chg="mod">
          <ac:chgData name="Uong, Stephen P." userId="3d1e0f68-f8aa-415a-a7a4-d382f9567de8" providerId="ADAL" clId="{EC1547FE-141C-45FD-9B5C-539A267069C2}" dt="2022-04-24T13:03:57.746" v="2" actId="1076"/>
          <ac:spMkLst>
            <pc:docMk/>
            <pc:sldMk cId="1811356472" sldId="256"/>
            <ac:spMk id="9" creationId="{1419E856-4667-427B-A2C1-E72B6AC0EEA4}"/>
          </ac:spMkLst>
        </pc:spChg>
        <pc:spChg chg="mod">
          <ac:chgData name="Uong, Stephen P." userId="3d1e0f68-f8aa-415a-a7a4-d382f9567de8" providerId="ADAL" clId="{EC1547FE-141C-45FD-9B5C-539A267069C2}" dt="2022-04-24T13:04:29.550" v="6" actId="1076"/>
          <ac:spMkLst>
            <pc:docMk/>
            <pc:sldMk cId="1811356472" sldId="256"/>
            <ac:spMk id="10" creationId="{4E4DF9D3-EEDE-4AA4-BB17-B411C73A06A0}"/>
          </ac:spMkLst>
        </pc:spChg>
        <pc:spChg chg="mod">
          <ac:chgData name="Uong, Stephen P." userId="3d1e0f68-f8aa-415a-a7a4-d382f9567de8" providerId="ADAL" clId="{EC1547FE-141C-45FD-9B5C-539A267069C2}" dt="2022-04-24T13:04:29.550" v="6" actId="1076"/>
          <ac:spMkLst>
            <pc:docMk/>
            <pc:sldMk cId="1811356472" sldId="256"/>
            <ac:spMk id="11" creationId="{AA593BB7-D5A5-49CA-B8ED-C31F971484DE}"/>
          </ac:spMkLst>
        </pc:spChg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k cId="1811356472" sldId="256"/>
            <ac:spMk id="12" creationId="{A34A8423-40E9-495F-B721-51459AA29031}"/>
          </ac:spMkLst>
        </pc:spChg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k cId="1811356472" sldId="256"/>
            <ac:spMk id="13" creationId="{353AE260-8632-49E0-A7FE-A828FA03ED43}"/>
          </ac:spMkLst>
        </pc:spChg>
        <pc:picChg chg="mod">
          <ac:chgData name="Uong, Stephen P." userId="3d1e0f68-f8aa-415a-a7a4-d382f9567de8" providerId="ADAL" clId="{EC1547FE-141C-45FD-9B5C-539A267069C2}" dt="2022-04-24T13:03:31.310" v="1"/>
          <ac:picMkLst>
            <pc:docMk/>
            <pc:sldMk cId="1811356472" sldId="256"/>
            <ac:picMk id="4" creationId="{A6621682-9DC8-47F7-9990-9586E43F3908}"/>
          </ac:picMkLst>
        </pc:picChg>
      </pc:sldChg>
      <pc:sldMasterChg chg="modSp modSldLayout">
        <pc:chgData name="Uong, Stephen P." userId="3d1e0f68-f8aa-415a-a7a4-d382f9567de8" providerId="ADAL" clId="{EC1547FE-141C-45FD-9B5C-539A267069C2}" dt="2022-04-24T13:03:31.310" v="1"/>
        <pc:sldMasterMkLst>
          <pc:docMk/>
          <pc:sldMasterMk cId="3796676999" sldId="2147483648"/>
        </pc:sldMasterMkLst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asterMk cId="3796676999" sldId="2147483648"/>
            <ac:spMk id="2" creationId="{CDD053D7-0C9A-430F-90CB-1E4F30E4B67F}"/>
          </ac:spMkLst>
        </pc:spChg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asterMk cId="3796676999" sldId="2147483648"/>
            <ac:spMk id="3" creationId="{3FFC3208-3524-4CB5-A122-4543B65382C7}"/>
          </ac:spMkLst>
        </pc:spChg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asterMk cId="3796676999" sldId="2147483648"/>
            <ac:spMk id="4" creationId="{9CCE2347-8B22-417D-BE2D-B2D6DF81553D}"/>
          </ac:spMkLst>
        </pc:spChg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asterMk cId="3796676999" sldId="2147483648"/>
            <ac:spMk id="5" creationId="{30366599-46CA-4D79-82FB-1D19326E9151}"/>
          </ac:spMkLst>
        </pc:spChg>
        <pc:spChg chg="mod">
          <ac:chgData name="Uong, Stephen P." userId="3d1e0f68-f8aa-415a-a7a4-d382f9567de8" providerId="ADAL" clId="{EC1547FE-141C-45FD-9B5C-539A267069C2}" dt="2022-04-24T13:03:31.310" v="1"/>
          <ac:spMkLst>
            <pc:docMk/>
            <pc:sldMasterMk cId="3796676999" sldId="2147483648"/>
            <ac:spMk id="6" creationId="{7BDD933D-3AD5-4CEE-BE42-78CA0354ECC5}"/>
          </ac:spMkLst>
        </pc:spChg>
        <pc:sldLayoutChg chg="modSp">
          <pc:chgData name="Uong, Stephen P." userId="3d1e0f68-f8aa-415a-a7a4-d382f9567de8" providerId="ADAL" clId="{EC1547FE-141C-45FD-9B5C-539A267069C2}" dt="2022-04-24T13:03:31.310" v="1"/>
          <pc:sldLayoutMkLst>
            <pc:docMk/>
            <pc:sldMasterMk cId="3796676999" sldId="2147483648"/>
            <pc:sldLayoutMk cId="259341310" sldId="2147483649"/>
          </pc:sldLayoutMkLst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259341310" sldId="2147483649"/>
              <ac:spMk id="2" creationId="{65F0C190-FC15-48B4-9B98-0F94618F511A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259341310" sldId="2147483649"/>
              <ac:spMk id="3" creationId="{F5C5F35B-C105-45DC-890A-8455257283E0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1.310" v="1"/>
          <pc:sldLayoutMkLst>
            <pc:docMk/>
            <pc:sldMasterMk cId="3796676999" sldId="2147483648"/>
            <pc:sldLayoutMk cId="3081766099" sldId="2147483651"/>
          </pc:sldLayoutMkLst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3081766099" sldId="2147483651"/>
              <ac:spMk id="2" creationId="{5D5DCC2C-0102-4704-8C21-76CADE80B6D5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3081766099" sldId="2147483651"/>
              <ac:spMk id="3" creationId="{510953F3-A825-4A83-990A-B97A15E62159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1.310" v="1"/>
          <pc:sldLayoutMkLst>
            <pc:docMk/>
            <pc:sldMasterMk cId="3796676999" sldId="2147483648"/>
            <pc:sldLayoutMk cId="3164188344" sldId="2147483652"/>
          </pc:sldLayoutMkLst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3164188344" sldId="2147483652"/>
              <ac:spMk id="3" creationId="{7B330862-B4E4-467D-A6C9-A515C87325F2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3164188344" sldId="2147483652"/>
              <ac:spMk id="4" creationId="{9F8D766E-6E21-47A2-BF3B-D7FE92B31B7F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1.310" v="1"/>
          <pc:sldLayoutMkLst>
            <pc:docMk/>
            <pc:sldMasterMk cId="3796676999" sldId="2147483648"/>
            <pc:sldLayoutMk cId="1421053939" sldId="2147483653"/>
          </pc:sldLayoutMkLst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1421053939" sldId="2147483653"/>
              <ac:spMk id="2" creationId="{C9BF1237-D035-49ED-AFC0-608A54538457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1421053939" sldId="2147483653"/>
              <ac:spMk id="3" creationId="{D944E864-680A-4EA6-B108-41148B841BE8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1421053939" sldId="2147483653"/>
              <ac:spMk id="4" creationId="{B88EA9B4-36D9-45A5-8708-E1DD68C9FAC1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1421053939" sldId="2147483653"/>
              <ac:spMk id="5" creationId="{19E2A2FC-1103-412E-996B-6209A61CE70D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1421053939" sldId="2147483653"/>
              <ac:spMk id="6" creationId="{2F712D9B-4E18-436A-9C37-B647FA7C3D73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1.310" v="1"/>
          <pc:sldLayoutMkLst>
            <pc:docMk/>
            <pc:sldMasterMk cId="3796676999" sldId="2147483648"/>
            <pc:sldLayoutMk cId="3671032297" sldId="2147483656"/>
          </pc:sldLayoutMkLst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3671032297" sldId="2147483656"/>
              <ac:spMk id="2" creationId="{D2FA5B4E-C0E1-406D-B1FA-9B84C4D5698F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3671032297" sldId="2147483656"/>
              <ac:spMk id="3" creationId="{CEB7680F-882A-4D8B-812B-503D8B92849E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3671032297" sldId="2147483656"/>
              <ac:spMk id="4" creationId="{E2612EF8-45D5-41C4-ACCC-42232428DD6A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1.310" v="1"/>
          <pc:sldLayoutMkLst>
            <pc:docMk/>
            <pc:sldMasterMk cId="3796676999" sldId="2147483648"/>
            <pc:sldLayoutMk cId="2409831790" sldId="2147483657"/>
          </pc:sldLayoutMkLst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2409831790" sldId="2147483657"/>
              <ac:spMk id="2" creationId="{457D1E29-457B-41FB-A4BB-C92C37E53054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2409831790" sldId="2147483657"/>
              <ac:spMk id="3" creationId="{BEBCF5D9-BF43-4B2A-A45C-61951C04D730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2409831790" sldId="2147483657"/>
              <ac:spMk id="4" creationId="{057A6C59-D04F-4507-80C3-031FABF1E3B9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1.310" v="1"/>
          <pc:sldLayoutMkLst>
            <pc:docMk/>
            <pc:sldMasterMk cId="3796676999" sldId="2147483648"/>
            <pc:sldLayoutMk cId="2384664781" sldId="2147483659"/>
          </pc:sldLayoutMkLst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2384664781" sldId="2147483659"/>
              <ac:spMk id="2" creationId="{2A86BAB9-B2FF-4020-9C03-0DBB4DFD8AAF}"/>
            </ac:spMkLst>
          </pc:spChg>
          <pc:spChg chg="mod">
            <ac:chgData name="Uong, Stephen P." userId="3d1e0f68-f8aa-415a-a7a4-d382f9567de8" providerId="ADAL" clId="{EC1547FE-141C-45FD-9B5C-539A267069C2}" dt="2022-04-24T13:03:31.310" v="1"/>
            <ac:spMkLst>
              <pc:docMk/>
              <pc:sldMasterMk cId="3796676999" sldId="2147483648"/>
              <pc:sldLayoutMk cId="2384664781" sldId="2147483659"/>
              <ac:spMk id="3" creationId="{9C0DC22A-CE74-4C0B-9688-37D5B25CB8E9}"/>
            </ac:spMkLst>
          </pc:spChg>
        </pc:sldLayoutChg>
      </pc:sldMasterChg>
      <pc:sldMasterChg chg="modSp modSldLayout">
        <pc:chgData name="Uong, Stephen P." userId="3d1e0f68-f8aa-415a-a7a4-d382f9567de8" providerId="ADAL" clId="{EC1547FE-141C-45FD-9B5C-539A267069C2}" dt="2022-04-24T13:03:30.526" v="0"/>
        <pc:sldMasterMkLst>
          <pc:docMk/>
          <pc:sldMasterMk cId="1079448942" sldId="2147483660"/>
        </pc:sldMasterMkLst>
        <pc:spChg chg="mod">
          <ac:chgData name="Uong, Stephen P." userId="3d1e0f68-f8aa-415a-a7a4-d382f9567de8" providerId="ADAL" clId="{EC1547FE-141C-45FD-9B5C-539A267069C2}" dt="2022-04-24T13:03:30.526" v="0"/>
          <ac:spMkLst>
            <pc:docMk/>
            <pc:sldMasterMk cId="1079448942" sldId="2147483660"/>
            <ac:spMk id="2" creationId="{00000000-0000-0000-0000-000000000000}"/>
          </ac:spMkLst>
        </pc:spChg>
        <pc:spChg chg="mod">
          <ac:chgData name="Uong, Stephen P." userId="3d1e0f68-f8aa-415a-a7a4-d382f9567de8" providerId="ADAL" clId="{EC1547FE-141C-45FD-9B5C-539A267069C2}" dt="2022-04-24T13:03:30.526" v="0"/>
          <ac:spMkLst>
            <pc:docMk/>
            <pc:sldMasterMk cId="1079448942" sldId="2147483660"/>
            <ac:spMk id="3" creationId="{00000000-0000-0000-0000-000000000000}"/>
          </ac:spMkLst>
        </pc:spChg>
        <pc:spChg chg="mod">
          <ac:chgData name="Uong, Stephen P." userId="3d1e0f68-f8aa-415a-a7a4-d382f9567de8" providerId="ADAL" clId="{EC1547FE-141C-45FD-9B5C-539A267069C2}" dt="2022-04-24T13:03:30.526" v="0"/>
          <ac:spMkLst>
            <pc:docMk/>
            <pc:sldMasterMk cId="1079448942" sldId="2147483660"/>
            <ac:spMk id="4" creationId="{00000000-0000-0000-0000-000000000000}"/>
          </ac:spMkLst>
        </pc:spChg>
        <pc:spChg chg="mod">
          <ac:chgData name="Uong, Stephen P." userId="3d1e0f68-f8aa-415a-a7a4-d382f9567de8" providerId="ADAL" clId="{EC1547FE-141C-45FD-9B5C-539A267069C2}" dt="2022-04-24T13:03:30.526" v="0"/>
          <ac:spMkLst>
            <pc:docMk/>
            <pc:sldMasterMk cId="1079448942" sldId="2147483660"/>
            <ac:spMk id="5" creationId="{00000000-0000-0000-0000-000000000000}"/>
          </ac:spMkLst>
        </pc:spChg>
        <pc:spChg chg="mod">
          <ac:chgData name="Uong, Stephen P." userId="3d1e0f68-f8aa-415a-a7a4-d382f9567de8" providerId="ADAL" clId="{EC1547FE-141C-45FD-9B5C-539A267069C2}" dt="2022-04-24T13:03:30.526" v="0"/>
          <ac:spMkLst>
            <pc:docMk/>
            <pc:sldMasterMk cId="1079448942" sldId="2147483660"/>
            <ac:spMk id="6" creationId="{00000000-0000-0000-0000-000000000000}"/>
          </ac:spMkLst>
        </pc:spChg>
        <pc:sldLayoutChg chg="modSp">
          <pc:chgData name="Uong, Stephen P." userId="3d1e0f68-f8aa-415a-a7a4-d382f9567de8" providerId="ADAL" clId="{EC1547FE-141C-45FD-9B5C-539A267069C2}" dt="2022-04-24T13:03:30.526" v="0"/>
          <pc:sldLayoutMkLst>
            <pc:docMk/>
            <pc:sldMasterMk cId="1079448942" sldId="2147483660"/>
            <pc:sldLayoutMk cId="2131588871" sldId="2147483661"/>
          </pc:sldLayoutMkLst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131588871" sldId="2147483661"/>
              <ac:spMk id="2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131588871" sldId="2147483661"/>
              <ac:spMk id="3" creationId="{00000000-0000-0000-0000-000000000000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0.526" v="0"/>
          <pc:sldLayoutMkLst>
            <pc:docMk/>
            <pc:sldMasterMk cId="1079448942" sldId="2147483660"/>
            <pc:sldLayoutMk cId="240730225" sldId="2147483663"/>
          </pc:sldLayoutMkLst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40730225" sldId="2147483663"/>
              <ac:spMk id="2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40730225" sldId="2147483663"/>
              <ac:spMk id="3" creationId="{00000000-0000-0000-0000-000000000000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0.526" v="0"/>
          <pc:sldLayoutMkLst>
            <pc:docMk/>
            <pc:sldMasterMk cId="1079448942" sldId="2147483660"/>
            <pc:sldLayoutMk cId="1737745999" sldId="2147483664"/>
          </pc:sldLayoutMkLst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1737745999" sldId="2147483664"/>
              <ac:spMk id="3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1737745999" sldId="2147483664"/>
              <ac:spMk id="4" creationId="{00000000-0000-0000-0000-000000000000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0.526" v="0"/>
          <pc:sldLayoutMkLst>
            <pc:docMk/>
            <pc:sldMasterMk cId="1079448942" sldId="2147483660"/>
            <pc:sldLayoutMk cId="2598892733" sldId="2147483665"/>
          </pc:sldLayoutMkLst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598892733" sldId="2147483665"/>
              <ac:spMk id="2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598892733" sldId="2147483665"/>
              <ac:spMk id="3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598892733" sldId="2147483665"/>
              <ac:spMk id="4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598892733" sldId="2147483665"/>
              <ac:spMk id="5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598892733" sldId="2147483665"/>
              <ac:spMk id="6" creationId="{00000000-0000-0000-0000-000000000000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0.526" v="0"/>
          <pc:sldLayoutMkLst>
            <pc:docMk/>
            <pc:sldMasterMk cId="1079448942" sldId="2147483660"/>
            <pc:sldLayoutMk cId="3314236763" sldId="2147483668"/>
          </pc:sldLayoutMkLst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3314236763" sldId="2147483668"/>
              <ac:spMk id="2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3314236763" sldId="2147483668"/>
              <ac:spMk id="3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3314236763" sldId="2147483668"/>
              <ac:spMk id="4" creationId="{00000000-0000-0000-0000-000000000000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0.526" v="0"/>
          <pc:sldLayoutMkLst>
            <pc:docMk/>
            <pc:sldMasterMk cId="1079448942" sldId="2147483660"/>
            <pc:sldLayoutMk cId="2361021220" sldId="2147483669"/>
          </pc:sldLayoutMkLst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361021220" sldId="2147483669"/>
              <ac:spMk id="2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361021220" sldId="2147483669"/>
              <ac:spMk id="3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2361021220" sldId="2147483669"/>
              <ac:spMk id="4" creationId="{00000000-0000-0000-0000-000000000000}"/>
            </ac:spMkLst>
          </pc:spChg>
        </pc:sldLayoutChg>
        <pc:sldLayoutChg chg="modSp">
          <pc:chgData name="Uong, Stephen P." userId="3d1e0f68-f8aa-415a-a7a4-d382f9567de8" providerId="ADAL" clId="{EC1547FE-141C-45FD-9B5C-539A267069C2}" dt="2022-04-24T13:03:30.526" v="0"/>
          <pc:sldLayoutMkLst>
            <pc:docMk/>
            <pc:sldMasterMk cId="1079448942" sldId="2147483660"/>
            <pc:sldLayoutMk cId="1987259994" sldId="2147483671"/>
          </pc:sldLayoutMkLst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1987259994" sldId="2147483671"/>
              <ac:spMk id="2" creationId="{00000000-0000-0000-0000-000000000000}"/>
            </ac:spMkLst>
          </pc:spChg>
          <pc:spChg chg="mod">
            <ac:chgData name="Uong, Stephen P." userId="3d1e0f68-f8aa-415a-a7a4-d382f9567de8" providerId="ADAL" clId="{EC1547FE-141C-45FD-9B5C-539A267069C2}" dt="2022-04-24T13:03:30.526" v="0"/>
            <ac:spMkLst>
              <pc:docMk/>
              <pc:sldMasterMk cId="1079448942" sldId="2147483660"/>
              <pc:sldLayoutMk cId="1987259994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9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1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5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2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4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D9F3-CC09-4C6F-97A0-BFE6B1CB563B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7AEC-3881-478B-9403-7AC42B80A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621682-9DC8-47F7-9990-9586E43F3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5" y="-275851"/>
            <a:ext cx="17121251" cy="14267707"/>
          </a:xfrm>
          <a:prstGeom prst="rect">
            <a:avLst/>
          </a:prstGeom>
        </p:spPr>
      </p:pic>
      <p:sp>
        <p:nvSpPr>
          <p:cNvPr id="5" name="TextBox 59">
            <a:extLst>
              <a:ext uri="{FF2B5EF4-FFF2-40B4-BE49-F238E27FC236}">
                <a16:creationId xmlns:a16="http://schemas.microsoft.com/office/drawing/2014/main" id="{41C6DA1B-A63E-4D72-B39F-ED5314A56681}"/>
              </a:ext>
            </a:extLst>
          </p:cNvPr>
          <p:cNvSpPr txBox="1"/>
          <p:nvPr/>
        </p:nvSpPr>
        <p:spPr>
          <a:xfrm rot="18573339">
            <a:off x="7723710" y="1914150"/>
            <a:ext cx="2927404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33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Demographics</a:t>
            </a:r>
          </a:p>
        </p:txBody>
      </p:sp>
      <p:sp>
        <p:nvSpPr>
          <p:cNvPr id="6" name="TextBox 64">
            <a:extLst>
              <a:ext uri="{FF2B5EF4-FFF2-40B4-BE49-F238E27FC236}">
                <a16:creationId xmlns:a16="http://schemas.microsoft.com/office/drawing/2014/main" id="{6FD0CBEA-6AD0-476C-B93C-B1B59940BBE1}"/>
              </a:ext>
            </a:extLst>
          </p:cNvPr>
          <p:cNvSpPr txBox="1"/>
          <p:nvPr/>
        </p:nvSpPr>
        <p:spPr>
          <a:xfrm>
            <a:off x="7805334" y="0"/>
            <a:ext cx="98992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NEVI Domain Scores</a:t>
            </a:r>
          </a:p>
        </p:txBody>
      </p:sp>
      <p:sp>
        <p:nvSpPr>
          <p:cNvPr id="7" name="TextBox 65">
            <a:extLst>
              <a:ext uri="{FF2B5EF4-FFF2-40B4-BE49-F238E27FC236}">
                <a16:creationId xmlns:a16="http://schemas.microsoft.com/office/drawing/2014/main" id="{184100DE-CD7E-47E4-92DC-60E41A26FC01}"/>
              </a:ext>
            </a:extLst>
          </p:cNvPr>
          <p:cNvSpPr txBox="1"/>
          <p:nvPr/>
        </p:nvSpPr>
        <p:spPr>
          <a:xfrm rot="18573339">
            <a:off x="7694015" y="8221659"/>
            <a:ext cx="2986795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33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Residential Characteristics</a:t>
            </a:r>
          </a:p>
        </p:txBody>
      </p:sp>
      <p:sp>
        <p:nvSpPr>
          <p:cNvPr id="8" name="TextBox 66">
            <a:extLst>
              <a:ext uri="{FF2B5EF4-FFF2-40B4-BE49-F238E27FC236}">
                <a16:creationId xmlns:a16="http://schemas.microsoft.com/office/drawing/2014/main" id="{A57EF509-5270-4F64-9527-9A5CE034D748}"/>
              </a:ext>
            </a:extLst>
          </p:cNvPr>
          <p:cNvSpPr txBox="1"/>
          <p:nvPr/>
        </p:nvSpPr>
        <p:spPr>
          <a:xfrm rot="18573339">
            <a:off x="13496962" y="8320713"/>
            <a:ext cx="1630948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33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 Status</a:t>
            </a:r>
          </a:p>
        </p:txBody>
      </p:sp>
      <p:sp>
        <p:nvSpPr>
          <p:cNvPr id="9" name="TextBox 49">
            <a:extLst>
              <a:ext uri="{FF2B5EF4-FFF2-40B4-BE49-F238E27FC236}">
                <a16:creationId xmlns:a16="http://schemas.microsoft.com/office/drawing/2014/main" id="{1419E856-4667-427B-A2C1-E72B6AC0EEA4}"/>
              </a:ext>
            </a:extLst>
          </p:cNvPr>
          <p:cNvSpPr txBox="1"/>
          <p:nvPr/>
        </p:nvSpPr>
        <p:spPr>
          <a:xfrm rot="18573339">
            <a:off x="13024355" y="1543842"/>
            <a:ext cx="2208416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33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Economic Indicators</a:t>
            </a:r>
          </a:p>
        </p:txBody>
      </p:sp>
      <p:sp>
        <p:nvSpPr>
          <p:cNvPr id="10" name="TextBox 52">
            <a:extLst>
              <a:ext uri="{FF2B5EF4-FFF2-40B4-BE49-F238E27FC236}">
                <a16:creationId xmlns:a16="http://schemas.microsoft.com/office/drawing/2014/main" id="{4E4DF9D3-EEDE-4AA4-BB17-B411C73A06A0}"/>
              </a:ext>
            </a:extLst>
          </p:cNvPr>
          <p:cNvSpPr txBox="1"/>
          <p:nvPr/>
        </p:nvSpPr>
        <p:spPr>
          <a:xfrm>
            <a:off x="9141856" y="11839971"/>
            <a:ext cx="2855269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33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Score</a:t>
            </a:r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AA593BB7-D5A5-49CA-B8ED-C31F971484DE}"/>
              </a:ext>
            </a:extLst>
          </p:cNvPr>
          <p:cNvSpPr txBox="1"/>
          <p:nvPr/>
        </p:nvSpPr>
        <p:spPr>
          <a:xfrm>
            <a:off x="14017540" y="11831478"/>
            <a:ext cx="2855269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33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Score</a:t>
            </a:r>
          </a:p>
        </p:txBody>
      </p:sp>
      <p:sp>
        <p:nvSpPr>
          <p:cNvPr id="12" name="TextBox 56">
            <a:extLst>
              <a:ext uri="{FF2B5EF4-FFF2-40B4-BE49-F238E27FC236}">
                <a16:creationId xmlns:a16="http://schemas.microsoft.com/office/drawing/2014/main" id="{A34A8423-40E9-495F-B721-51459AA29031}"/>
              </a:ext>
            </a:extLst>
          </p:cNvPr>
          <p:cNvSpPr txBox="1"/>
          <p:nvPr/>
        </p:nvSpPr>
        <p:spPr>
          <a:xfrm>
            <a:off x="14026719" y="5132751"/>
            <a:ext cx="2855269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33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Score</a:t>
            </a: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353AE260-8632-49E0-A7FE-A828FA03ED43}"/>
              </a:ext>
            </a:extLst>
          </p:cNvPr>
          <p:cNvSpPr txBox="1"/>
          <p:nvPr/>
        </p:nvSpPr>
        <p:spPr>
          <a:xfrm>
            <a:off x="9178740" y="5132751"/>
            <a:ext cx="2855269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33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Score</a:t>
            </a:r>
          </a:p>
        </p:txBody>
      </p:sp>
    </p:spTree>
    <p:extLst>
      <p:ext uri="{BB962C8B-B14F-4D97-AF65-F5344CB8AC3E}">
        <p14:creationId xmlns:p14="http://schemas.microsoft.com/office/powerpoint/2010/main" val="181135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Uong, Stephen P.</dc:creator>
  <cp:lastModifiedBy>Uong, Stephen P.</cp:lastModifiedBy>
  <cp:revision>1</cp:revision>
  <dcterms:created xsi:type="dcterms:W3CDTF">2022-04-24T12:57:02Z</dcterms:created>
  <dcterms:modified xsi:type="dcterms:W3CDTF">2022-04-24T13:07:42Z</dcterms:modified>
</cp:coreProperties>
</file>