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3005" y="-11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F158-674F-452C-AF79-1E489E239DA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9B008-426A-4C78-A6FD-3C6DFBAC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1" y="115295"/>
            <a:ext cx="5958109" cy="7660426"/>
          </a:xfrm>
          <a:prstGeom prst="rect">
            <a:avLst/>
          </a:prstGeom>
        </p:spPr>
      </p:pic>
      <p:sp>
        <p:nvSpPr>
          <p:cNvPr id="77" name="TextBox 18">
            <a:extLst>
              <a:ext uri="{FF2B5EF4-FFF2-40B4-BE49-F238E27FC236}">
                <a16:creationId xmlns:a16="http://schemas.microsoft.com/office/drawing/2014/main" id="{3D7D92D8-A2CB-4CB9-87B1-136A1752CFE9}"/>
              </a:ext>
            </a:extLst>
          </p:cNvPr>
          <p:cNvSpPr txBox="1"/>
          <p:nvPr/>
        </p:nvSpPr>
        <p:spPr>
          <a:xfrm>
            <a:off x="4402769" y="4098368"/>
            <a:ext cx="1353256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Census Tract 671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Queens County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(NVI = 0.239,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Cluster 1)</a:t>
            </a:r>
          </a:p>
        </p:txBody>
      </p:sp>
      <p:sp>
        <p:nvSpPr>
          <p:cNvPr id="78" name="TextBox 19">
            <a:extLst>
              <a:ext uri="{FF2B5EF4-FFF2-40B4-BE49-F238E27FC236}">
                <a16:creationId xmlns:a16="http://schemas.microsoft.com/office/drawing/2014/main" id="{6959FE5A-2C49-4AFA-949E-C542B89B9789}"/>
              </a:ext>
            </a:extLst>
          </p:cNvPr>
          <p:cNvSpPr txBox="1"/>
          <p:nvPr/>
        </p:nvSpPr>
        <p:spPr>
          <a:xfrm>
            <a:off x="4483888" y="5987168"/>
            <a:ext cx="1353256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Census Tract 519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Kings County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(NVI = 0.239,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Cluster 2)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495BB9-0FE1-40BE-AD40-9FCF986F5191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2254514" y="4724316"/>
            <a:ext cx="965744" cy="992151"/>
          </a:xfrm>
          <a:prstGeom prst="lin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54F8823C-26FA-4019-A21D-6B617ECA2D28}"/>
              </a:ext>
            </a:extLst>
          </p:cNvPr>
          <p:cNvSpPr/>
          <p:nvPr/>
        </p:nvSpPr>
        <p:spPr>
          <a:xfrm>
            <a:off x="3220258" y="3954954"/>
            <a:ext cx="2724563" cy="1538723"/>
          </a:xfrm>
          <a:prstGeom prst="round2SameRect">
            <a:avLst/>
          </a:prstGeom>
          <a:noFill/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81" name="Rectangle: Top Corners Rounded 80">
            <a:extLst>
              <a:ext uri="{FF2B5EF4-FFF2-40B4-BE49-F238E27FC236}">
                <a16:creationId xmlns:a16="http://schemas.microsoft.com/office/drawing/2014/main" id="{BEB1BB5F-B1B1-4521-8DBB-953109AAA724}"/>
              </a:ext>
            </a:extLst>
          </p:cNvPr>
          <p:cNvSpPr/>
          <p:nvPr/>
        </p:nvSpPr>
        <p:spPr>
          <a:xfrm rot="10800000">
            <a:off x="3219284" y="5493672"/>
            <a:ext cx="2732972" cy="1489608"/>
          </a:xfrm>
          <a:prstGeom prst="round2SameRect">
            <a:avLst/>
          </a:prstGeom>
          <a:noFill/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E86367-E2A6-423B-9822-BC4DE6A842D9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876425" y="5768340"/>
            <a:ext cx="1342859" cy="470136"/>
          </a:xfrm>
          <a:prstGeom prst="lin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597831A6-81A8-4E0D-B9DA-566BAA9E62E6}"/>
              </a:ext>
            </a:extLst>
          </p:cNvPr>
          <p:cNvSpPr/>
          <p:nvPr/>
        </p:nvSpPr>
        <p:spPr>
          <a:xfrm>
            <a:off x="4270142" y="5089423"/>
            <a:ext cx="1673295" cy="855345"/>
          </a:xfrm>
          <a:prstGeom prst="round2DiagRect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Vulnerability Domain</a:t>
            </a:r>
          </a:p>
          <a:p>
            <a:pPr algn="ctr"/>
            <a:r>
              <a:rPr lang="en-US" sz="900">
                <a:solidFill>
                  <a:srgbClr val="0072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Demographics</a:t>
            </a:r>
          </a:p>
          <a:p>
            <a:pPr algn="ctr"/>
            <a:r>
              <a:rPr lang="en-US" sz="900">
                <a:solidFill>
                  <a:srgbClr val="009E7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Economic Indicators</a:t>
            </a:r>
          </a:p>
          <a:p>
            <a:pPr algn="ctr"/>
            <a:r>
              <a:rPr lang="en-US" sz="900">
                <a:solidFill>
                  <a:srgbClr val="E69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Residential characteristics</a:t>
            </a:r>
          </a:p>
          <a:p>
            <a:pPr algn="ctr"/>
            <a:r>
              <a:rPr lang="en-US" sz="900">
                <a:solidFill>
                  <a:srgbClr val="CC79A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 status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75663-69A6-440C-BC19-D22FDFE2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16" y="4220279"/>
            <a:ext cx="1010857" cy="877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E10974-8D19-42E5-9793-2F2A69BF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817" y="5814895"/>
            <a:ext cx="933792" cy="9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Uong</dc:creator>
  <cp:lastModifiedBy>Stephen Uong</cp:lastModifiedBy>
  <cp:revision>3</cp:revision>
  <dcterms:created xsi:type="dcterms:W3CDTF">2021-10-25T19:44:17Z</dcterms:created>
  <dcterms:modified xsi:type="dcterms:W3CDTF">2021-12-14T23:02:18Z</dcterms:modified>
</cp:coreProperties>
</file>