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548235"/>
    <a:srgbClr val="49702E"/>
    <a:srgbClr val="000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30"/>
  </p:normalViewPr>
  <p:slideViewPr>
    <p:cSldViewPr snapToGrid="0" snapToObjects="1">
      <p:cViewPr>
        <p:scale>
          <a:sx n="75" d="100"/>
          <a:sy n="75" d="100"/>
        </p:scale>
        <p:origin x="-1446"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34B52E81-EBEC-4BE7-817C-84B4814EE61D}" type="presOf" srcId="{2C44C02D-3F95-40FA-8B02-323A1A8F6C8C}" destId="{D9AB7494-1DAF-47C1-8F36-07A9D8E69D80}" srcOrd="0" destOrd="0" presId="urn:microsoft.com/office/officeart/2005/8/layout/list1"/>
    <dgm:cxn modelId="{913908F8-67DB-43B3-AA53-4DEBA69E3180}" type="presOf" srcId="{2C44C02D-3F95-40FA-8B02-323A1A8F6C8C}" destId="{AD460550-43EC-40B8-997B-C0ED97AD36BD}" srcOrd="1"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1"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1"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314684"/>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For the sake of this course, you do not need to type any data into the text fields. Simply click the correct field and follow the on-screen instructions!</a:t>
          </a:r>
          <a:endParaRPr lang="en-US" sz="1300" kern="1200" dirty="0"/>
        </a:p>
      </dsp:txBody>
      <dsp:txXfrm>
        <a:off x="0" y="314684"/>
        <a:ext cx="4709160" cy="921375"/>
      </dsp:txXfrm>
    </dsp:sp>
    <dsp:sp modelId="{682645C3-1E98-4AEC-A135-E8A3EE4C1FF0}">
      <dsp:nvSpPr>
        <dsp:cNvPr id="0" name=""/>
        <dsp:cNvSpPr/>
      </dsp:nvSpPr>
      <dsp:spPr>
        <a:xfrm>
          <a:off x="235458" y="122804"/>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No Typing Needed!</a:t>
          </a:r>
          <a:endParaRPr lang="en-US" sz="1300" kern="1200" dirty="0"/>
        </a:p>
      </dsp:txBody>
      <dsp:txXfrm>
        <a:off x="254192" y="141538"/>
        <a:ext cx="3258944" cy="346292"/>
      </dsp:txXfrm>
    </dsp:sp>
    <dsp:sp modelId="{1011A046-E4B6-4B7C-8728-12B192EFC7EE}">
      <dsp:nvSpPr>
        <dsp:cNvPr id="0" name=""/>
        <dsp:cNvSpPr/>
      </dsp:nvSpPr>
      <dsp:spPr>
        <a:xfrm>
          <a:off x="0" y="1498140"/>
          <a:ext cx="4709160" cy="131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If you come across a bug in the trainer, click the arrow on the webpage to advance to the next screen to send us related feedback.</a:t>
          </a:r>
          <a:endParaRPr lang="en-US" sz="1300" kern="1200" dirty="0"/>
        </a:p>
        <a:p>
          <a:pPr marL="114300" lvl="1" indent="-114300" algn="l" defTabSz="577850">
            <a:lnSpc>
              <a:spcPct val="90000"/>
            </a:lnSpc>
            <a:spcBef>
              <a:spcPct val="0"/>
            </a:spcBef>
            <a:spcAft>
              <a:spcPct val="15000"/>
            </a:spcAft>
            <a:buChar char="••"/>
          </a:pPr>
          <a:r>
            <a:rPr lang="en-US" sz="1300" kern="1200" dirty="0" smtClean="0"/>
            <a:t>Please note that you will still be tested on the related material!</a:t>
          </a:r>
          <a:endParaRPr lang="en-US" sz="1300" kern="1200" dirty="0"/>
        </a:p>
      </dsp:txBody>
      <dsp:txXfrm>
        <a:off x="0" y="1498140"/>
        <a:ext cx="4709160" cy="1310400"/>
      </dsp:txXfrm>
    </dsp:sp>
    <dsp:sp modelId="{AD460550-43EC-40B8-997B-C0ED97AD36BD}">
      <dsp:nvSpPr>
        <dsp:cNvPr id="0" name=""/>
        <dsp:cNvSpPr/>
      </dsp:nvSpPr>
      <dsp:spPr>
        <a:xfrm>
          <a:off x="235458" y="1306259"/>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Bugs</a:t>
          </a:r>
          <a:endParaRPr lang="en-US" sz="1300" kern="1200" dirty="0"/>
        </a:p>
      </dsp:txBody>
      <dsp:txXfrm>
        <a:off x="254192" y="1324993"/>
        <a:ext cx="3258944" cy="346292"/>
      </dsp:txXfrm>
    </dsp:sp>
    <dsp:sp modelId="{2E36BFED-83AF-4FFE-9C2C-523AEB561C0F}">
      <dsp:nvSpPr>
        <dsp:cNvPr id="0" name=""/>
        <dsp:cNvSpPr/>
      </dsp:nvSpPr>
      <dsp:spPr>
        <a:xfrm>
          <a:off x="0" y="3070620"/>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We want to know your feedback! Whether there is a bug, an error in context or another topic you want us to cover, Let Us Know!</a:t>
          </a:r>
          <a:endParaRPr lang="en-US" sz="1300" kern="1200" dirty="0"/>
        </a:p>
      </dsp:txBody>
      <dsp:txXfrm>
        <a:off x="0" y="3070620"/>
        <a:ext cx="4709160" cy="921375"/>
      </dsp:txXfrm>
    </dsp:sp>
    <dsp:sp modelId="{AD1E4896-C60D-4A2E-9D3D-DF9408744A43}">
      <dsp:nvSpPr>
        <dsp:cNvPr id="0" name=""/>
        <dsp:cNvSpPr/>
      </dsp:nvSpPr>
      <dsp:spPr>
        <a:xfrm>
          <a:off x="235458" y="2878740"/>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Feedback Wanted!</a:t>
          </a:r>
          <a:endParaRPr lang="en-US" sz="1300" kern="1200" dirty="0"/>
        </a:p>
      </dsp:txBody>
      <dsp:txXfrm>
        <a:off x="254192" y="2897474"/>
        <a:ext cx="325894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10/12/2016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4.xml"/><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a:t>
              </a:r>
              <a:r>
                <a:rPr lang="en-US" sz="2400" dirty="0" smtClean="0"/>
                <a:t>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a:t>
              </a:r>
              <a:r>
                <a:rPr lang="en-US" sz="2400" dirty="0" smtClean="0"/>
                <a:t>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imperative 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17" name="Group 16"/>
          <p:cNvGrpSpPr/>
          <p:nvPr/>
        </p:nvGrpSpPr>
        <p:grpSpPr>
          <a:xfrm>
            <a:off x="4120704" y="1773936"/>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4"/>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On ActiveNet, Blue means </a:t>
            </a:r>
            <a:endParaRPr lang="en-US" sz="1200" b="1" dirty="0"/>
          </a:p>
        </p:txBody>
      </p:sp>
      <p:pic>
        <p:nvPicPr>
          <p:cNvPr id="18" name="Picture 17"/>
          <p:cNvPicPr>
            <a:picLocks/>
          </p:cNvPicPr>
          <p:nvPr/>
        </p:nvPicPr>
        <p:blipFill>
          <a:blip r:embed="rId5"/>
          <a:stretch>
            <a:fillRect/>
          </a:stretch>
        </p:blipFill>
        <p:spPr>
          <a:xfrm>
            <a:off x="7639131" y="2356068"/>
            <a:ext cx="1371600" cy="1371600"/>
          </a:xfrm>
          <a:prstGeom prst="ellipse">
            <a:avLst/>
          </a:prstGeom>
          <a:ln w="38100">
            <a:solidFill>
              <a:schemeClr val="accent4">
                <a:lumMod val="60000"/>
                <a:lumOff val="40000"/>
              </a:schemeClr>
            </a:solidFill>
          </a:ln>
        </p:spPr>
      </p:pic>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520713666"/>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55</TotalTime>
  <Words>386</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19</cp:revision>
  <dcterms:created xsi:type="dcterms:W3CDTF">2016-09-28T18:02:10Z</dcterms:created>
  <dcterms:modified xsi:type="dcterms:W3CDTF">2016-10-13T00:02:51Z</dcterms:modified>
</cp:coreProperties>
</file>