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8" r:id="rId8"/>
    <p:sldId id="289" r:id="rId9"/>
    <p:sldId id="290" r:id="rId10"/>
    <p:sldId id="291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02E"/>
    <a:srgbClr val="000046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3"/>
    <p:restoredTop sz="94629"/>
  </p:normalViewPr>
  <p:slideViewPr>
    <p:cSldViewPr snapToGrid="0" snapToObjects="1">
      <p:cViewPr>
        <p:scale>
          <a:sx n="94" d="100"/>
          <a:sy n="94" d="100"/>
        </p:scale>
        <p:origin x="240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1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1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2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8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4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6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4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1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2C7DE-940F-F84D-87FC-CB6C77FFB87A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Attendance</a:t>
            </a:r>
          </a:p>
          <a:p>
            <a:pPr algn="ctr"/>
            <a:r>
              <a:rPr lang="en-US" sz="2400" b="1" dirty="0" smtClean="0"/>
              <a:t>Roster (Brief)</a:t>
            </a:r>
            <a:endParaRPr lang="en-US" sz="2800" b="1" dirty="0" smtClean="0"/>
          </a:p>
          <a:p>
            <a:pPr algn="ctr"/>
            <a:r>
              <a:rPr lang="en-US" sz="1600" b="1" dirty="0" smtClean="0"/>
              <a:t>Report</a:t>
            </a:r>
            <a:endParaRPr lang="en-US" sz="1600" b="1" dirty="0"/>
          </a:p>
        </p:txBody>
      </p:sp>
      <p:sp>
        <p:nvSpPr>
          <p:cNvPr id="2" name="Flowchart: Document 1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to Begin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1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673"/>
            <a:ext cx="9143998" cy="5432195"/>
          </a:xfrm>
          <a:prstGeom prst="rect">
            <a:avLst/>
          </a:prstGeom>
        </p:spPr>
      </p:pic>
      <p:sp>
        <p:nvSpPr>
          <p:cNvPr id="21" name="Flowchart: Document 5"/>
          <p:cNvSpPr/>
          <p:nvPr/>
        </p:nvSpPr>
        <p:spPr>
          <a:xfrm flipH="1" flipV="1">
            <a:off x="0" y="5642810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77190" y="4725735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33624" y="6109316"/>
            <a:ext cx="668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Click </a:t>
            </a:r>
            <a:r>
              <a:rPr lang="en-US" sz="2800" b="1" i="1" dirty="0" smtClean="0">
                <a:solidFill>
                  <a:schemeClr val="bg1"/>
                </a:solidFill>
              </a:rPr>
              <a:t>Done</a:t>
            </a:r>
            <a:endParaRPr lang="en-US" sz="2800" i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544" y="677121"/>
            <a:ext cx="3177367" cy="4728817"/>
          </a:xfrm>
          <a:prstGeom prst="rect">
            <a:avLst/>
          </a:prstGeom>
        </p:spPr>
      </p:pic>
      <p:sp>
        <p:nvSpPr>
          <p:cNvPr id="8" name="Rectangle 7">
            <a:hlinkClick r:id="" action="ppaction://hlinkshowjump?jump=nextslide"/>
          </p:cNvPr>
          <p:cNvSpPr/>
          <p:nvPr/>
        </p:nvSpPr>
        <p:spPr>
          <a:xfrm>
            <a:off x="8161991" y="2106592"/>
            <a:ext cx="368551" cy="137477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4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673"/>
            <a:ext cx="9143998" cy="5432195"/>
          </a:xfrm>
          <a:prstGeom prst="rect">
            <a:avLst/>
          </a:prstGeom>
        </p:spPr>
      </p:pic>
      <p:sp>
        <p:nvSpPr>
          <p:cNvPr id="21" name="Flowchart: Document 5"/>
          <p:cNvSpPr/>
          <p:nvPr/>
        </p:nvSpPr>
        <p:spPr>
          <a:xfrm flipH="1" flipV="1">
            <a:off x="0" y="5642810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77190" y="4725735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33624" y="6032293"/>
            <a:ext cx="6682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Hide the filters section</a:t>
            </a: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hlinkClick r:id="" action="ppaction://hlinkshowjump?jump=nextslide"/>
          </p:cNvPr>
          <p:cNvSpPr/>
          <p:nvPr/>
        </p:nvSpPr>
        <p:spPr>
          <a:xfrm>
            <a:off x="1668594" y="1996153"/>
            <a:ext cx="426424" cy="156738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673"/>
            <a:ext cx="9143998" cy="5432195"/>
          </a:xfrm>
          <a:prstGeom prst="rect">
            <a:avLst/>
          </a:prstGeom>
        </p:spPr>
      </p:pic>
      <p:sp>
        <p:nvSpPr>
          <p:cNvPr id="21" name="Flowchart: Document 5"/>
          <p:cNvSpPr/>
          <p:nvPr/>
        </p:nvSpPr>
        <p:spPr>
          <a:xfrm flipH="1" flipV="1">
            <a:off x="0" y="5642810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77190" y="4725735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33624" y="6077723"/>
            <a:ext cx="668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bg1"/>
                </a:solidFill>
              </a:rPr>
              <a:t>Run the Report</a:t>
            </a:r>
            <a:endParaRPr lang="en-US" sz="2800" b="1" i="1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hlinkClick r:id="" action="ppaction://hlinkshowjump?jump=nextslide"/>
          </p:cNvPr>
          <p:cNvSpPr/>
          <p:nvPr/>
        </p:nvSpPr>
        <p:spPr>
          <a:xfrm>
            <a:off x="2514934" y="2627453"/>
            <a:ext cx="540781" cy="136325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4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673"/>
            <a:ext cx="9143998" cy="5432195"/>
          </a:xfrm>
          <a:prstGeom prst="rect">
            <a:avLst/>
          </a:prstGeom>
        </p:spPr>
      </p:pic>
      <p:sp>
        <p:nvSpPr>
          <p:cNvPr id="21" name="Flowchart: Document 5"/>
          <p:cNvSpPr/>
          <p:nvPr/>
        </p:nvSpPr>
        <p:spPr>
          <a:xfrm flipH="1" flipV="1">
            <a:off x="0" y="5642810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77190" y="4725735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24100" y="5920740"/>
            <a:ext cx="668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This is what the report looks like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24100" y="6394483"/>
            <a:ext cx="668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You may use this for facility schedules, weekly reservations and more!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to Finish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98902" y="3399295"/>
            <a:ext cx="1369017" cy="134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Last-Name, First-Name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33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b="1" dirty="0" smtClean="0"/>
              <a:t>Error</a:t>
            </a:r>
            <a:r>
              <a:rPr lang="en-US" sz="3200" dirty="0" smtClean="0"/>
              <a:t>!</a:t>
            </a:r>
          </a:p>
          <a:p>
            <a:pPr algn="ctr"/>
            <a:r>
              <a:rPr lang="en-US" sz="1400" dirty="0" smtClean="0"/>
              <a:t>Please follow the on-screen</a:t>
            </a:r>
          </a:p>
          <a:p>
            <a:pPr algn="ctr"/>
            <a:r>
              <a:rPr lang="en-US" sz="1400" dirty="0" smtClean="0"/>
              <a:t>instructions to continue.</a:t>
            </a:r>
            <a:endParaRPr lang="en-US" sz="1400" dirty="0"/>
          </a:p>
        </p:txBody>
      </p:sp>
      <p:sp>
        <p:nvSpPr>
          <p:cNvPr id="18" name="Flowchart: Document 17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ocument 18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3200" b="1" dirty="0" smtClean="0"/>
              <a:t>Complete</a:t>
            </a:r>
            <a:endParaRPr lang="en-US" sz="3200" dirty="0" smtClean="0"/>
          </a:p>
          <a:p>
            <a:pPr algn="ctr"/>
            <a:r>
              <a:rPr lang="en-US" sz="1400" dirty="0" smtClean="0"/>
              <a:t>Please navigate to the next module</a:t>
            </a:r>
          </a:p>
          <a:p>
            <a:pPr algn="ctr"/>
            <a:r>
              <a:rPr lang="en-US" sz="1400" dirty="0" smtClean="0"/>
              <a:t>in the course to continue.</a:t>
            </a:r>
            <a:endParaRPr lang="en-US" sz="1400" dirty="0"/>
          </a:p>
        </p:txBody>
      </p:sp>
      <p:sp>
        <p:nvSpPr>
          <p:cNvPr id="17" name="Flowchart: Document 16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Restart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8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673"/>
            <a:ext cx="9144000" cy="5432196"/>
          </a:xfrm>
          <a:prstGeom prst="rect">
            <a:avLst/>
          </a:prstGeom>
        </p:spPr>
      </p:pic>
      <p:sp>
        <p:nvSpPr>
          <p:cNvPr id="21" name="Flowchart: Document 5"/>
          <p:cNvSpPr/>
          <p:nvPr/>
        </p:nvSpPr>
        <p:spPr>
          <a:xfrm flipH="1" flipV="1">
            <a:off x="0" y="5642810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77190" y="4725735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24100" y="5920740"/>
            <a:ext cx="668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Select the </a:t>
            </a:r>
            <a:r>
              <a:rPr lang="en-US" sz="2800" b="1" i="1" dirty="0" smtClean="0">
                <a:solidFill>
                  <a:schemeClr val="bg1"/>
                </a:solidFill>
              </a:rPr>
              <a:t>Reports </a:t>
            </a:r>
            <a:r>
              <a:rPr lang="en-US" sz="2800" i="1" dirty="0" smtClean="0">
                <a:solidFill>
                  <a:schemeClr val="bg1"/>
                </a:solidFill>
              </a:rPr>
              <a:t>module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24100" y="6394483"/>
            <a:ext cx="668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is where we print all reports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hlinkClick r:id="" action="ppaction://hlinkshowjump?jump=nextslide"/>
          </p:cNvPr>
          <p:cNvSpPr/>
          <p:nvPr/>
        </p:nvSpPr>
        <p:spPr>
          <a:xfrm>
            <a:off x="6442290" y="868170"/>
            <a:ext cx="390310" cy="363730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9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673"/>
            <a:ext cx="9144000" cy="5432195"/>
          </a:xfrm>
          <a:prstGeom prst="rect">
            <a:avLst/>
          </a:prstGeom>
        </p:spPr>
      </p:pic>
      <p:sp>
        <p:nvSpPr>
          <p:cNvPr id="21" name="Flowchart: Document 5"/>
          <p:cNvSpPr/>
          <p:nvPr/>
        </p:nvSpPr>
        <p:spPr>
          <a:xfrm flipH="1" flipV="1">
            <a:off x="0" y="5642810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77190" y="4725735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24100" y="5920740"/>
            <a:ext cx="668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Select the </a:t>
            </a:r>
            <a:r>
              <a:rPr lang="en-US" sz="2800" b="1" i="1" dirty="0" smtClean="0">
                <a:solidFill>
                  <a:schemeClr val="bg1"/>
                </a:solidFill>
              </a:rPr>
              <a:t>Roster Brief </a:t>
            </a:r>
            <a:r>
              <a:rPr lang="en-US" sz="2800" i="1" dirty="0" smtClean="0">
                <a:solidFill>
                  <a:schemeClr val="bg1"/>
                </a:solidFill>
              </a:rPr>
              <a:t>option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24100" y="6394483"/>
            <a:ext cx="668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can be found in the left center of the main page.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hlinkClick r:id="" action="ppaction://hlinkshowjump?jump=nextslide"/>
          </p:cNvPr>
          <p:cNvSpPr/>
          <p:nvPr/>
        </p:nvSpPr>
        <p:spPr>
          <a:xfrm>
            <a:off x="3051229" y="2475897"/>
            <a:ext cx="949110" cy="147830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1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673"/>
            <a:ext cx="9143998" cy="5432195"/>
          </a:xfrm>
          <a:prstGeom prst="rect">
            <a:avLst/>
          </a:prstGeom>
        </p:spPr>
      </p:pic>
      <p:sp>
        <p:nvSpPr>
          <p:cNvPr id="21" name="Flowchart: Document 5"/>
          <p:cNvSpPr/>
          <p:nvPr/>
        </p:nvSpPr>
        <p:spPr>
          <a:xfrm flipH="1" flipV="1">
            <a:off x="0" y="5642810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77190" y="4725735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24100" y="5920740"/>
            <a:ext cx="668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Select the </a:t>
            </a:r>
            <a:r>
              <a:rPr lang="en-US" sz="2800" b="1" i="1" dirty="0" smtClean="0">
                <a:solidFill>
                  <a:schemeClr val="bg1"/>
                </a:solidFill>
              </a:rPr>
              <a:t>Activity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24100" y="6394483"/>
            <a:ext cx="668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Not putting an activity returns </a:t>
            </a:r>
            <a:r>
              <a:rPr lang="en-US" b="1" i="1" dirty="0" smtClean="0">
                <a:solidFill>
                  <a:schemeClr val="bg1"/>
                </a:solidFill>
              </a:rPr>
              <a:t>all</a:t>
            </a:r>
            <a:r>
              <a:rPr lang="en-US" dirty="0" smtClean="0">
                <a:solidFill>
                  <a:schemeClr val="bg1"/>
                </a:solidFill>
              </a:rPr>
              <a:t> data in our system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hlinkClick r:id="" action="ppaction://hlinkshowjump?jump=nextslide"/>
          </p:cNvPr>
          <p:cNvSpPr/>
          <p:nvPr/>
        </p:nvSpPr>
        <p:spPr>
          <a:xfrm>
            <a:off x="2161265" y="2279154"/>
            <a:ext cx="327292" cy="163104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2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673"/>
            <a:ext cx="9143998" cy="5432195"/>
          </a:xfrm>
          <a:prstGeom prst="rect">
            <a:avLst/>
          </a:prstGeom>
        </p:spPr>
      </p:pic>
      <p:sp>
        <p:nvSpPr>
          <p:cNvPr id="21" name="Flowchart: Document 5"/>
          <p:cNvSpPr/>
          <p:nvPr/>
        </p:nvSpPr>
        <p:spPr>
          <a:xfrm flipH="1" flipV="1">
            <a:off x="0" y="5642810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77190" y="4725735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33624" y="6109316"/>
            <a:ext cx="668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Input the </a:t>
            </a:r>
            <a:r>
              <a:rPr lang="en-US" sz="2800" b="1" i="1" dirty="0" smtClean="0">
                <a:solidFill>
                  <a:schemeClr val="bg1"/>
                </a:solidFill>
              </a:rPr>
              <a:t>Activity Number</a:t>
            </a:r>
            <a:endParaRPr lang="en-US" sz="2800" i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456" y="677121"/>
            <a:ext cx="3181543" cy="4728817"/>
          </a:xfrm>
          <a:prstGeom prst="rect">
            <a:avLst/>
          </a:prstGeom>
        </p:spPr>
      </p:pic>
      <p:sp>
        <p:nvSpPr>
          <p:cNvPr id="8" name="Rectangle 7">
            <a:hlinkClick r:id="" action="ppaction://hlinkshowjump?jump=nextslide"/>
          </p:cNvPr>
          <p:cNvSpPr/>
          <p:nvPr/>
        </p:nvSpPr>
        <p:spPr>
          <a:xfrm>
            <a:off x="7016098" y="1821872"/>
            <a:ext cx="569265" cy="109681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3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673"/>
            <a:ext cx="9143998" cy="5432195"/>
          </a:xfrm>
          <a:prstGeom prst="rect">
            <a:avLst/>
          </a:prstGeom>
        </p:spPr>
      </p:pic>
      <p:sp>
        <p:nvSpPr>
          <p:cNvPr id="21" name="Flowchart: Document 5"/>
          <p:cNvSpPr/>
          <p:nvPr/>
        </p:nvSpPr>
        <p:spPr>
          <a:xfrm flipH="1" flipV="1">
            <a:off x="0" y="5642810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77190" y="4725735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33624" y="6077723"/>
            <a:ext cx="668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Click </a:t>
            </a:r>
            <a:r>
              <a:rPr lang="en-US" sz="2800" b="1" i="1" dirty="0" smtClean="0">
                <a:solidFill>
                  <a:schemeClr val="bg1"/>
                </a:solidFill>
              </a:rPr>
              <a:t>Search</a:t>
            </a:r>
            <a:endParaRPr lang="en-US" sz="2800" i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544" y="677121"/>
            <a:ext cx="3177367" cy="4728817"/>
          </a:xfrm>
          <a:prstGeom prst="rect">
            <a:avLst/>
          </a:prstGeom>
        </p:spPr>
      </p:pic>
      <p:sp>
        <p:nvSpPr>
          <p:cNvPr id="8" name="Rectangle 7">
            <a:hlinkClick r:id="" action="ppaction://hlinkshowjump?jump=nextslide"/>
          </p:cNvPr>
          <p:cNvSpPr/>
          <p:nvPr/>
        </p:nvSpPr>
        <p:spPr>
          <a:xfrm>
            <a:off x="8217725" y="4616054"/>
            <a:ext cx="377041" cy="145951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1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673"/>
            <a:ext cx="9143998" cy="5432195"/>
          </a:xfrm>
          <a:prstGeom prst="rect">
            <a:avLst/>
          </a:prstGeom>
        </p:spPr>
      </p:pic>
      <p:sp>
        <p:nvSpPr>
          <p:cNvPr id="21" name="Flowchart: Document 5"/>
          <p:cNvSpPr/>
          <p:nvPr/>
        </p:nvSpPr>
        <p:spPr>
          <a:xfrm flipH="1" flipV="1">
            <a:off x="0" y="5642810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77190" y="4725735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33624" y="6061403"/>
            <a:ext cx="668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Check the activity courses you need</a:t>
            </a:r>
            <a:endParaRPr lang="en-US" sz="2800" i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544" y="677121"/>
            <a:ext cx="3177367" cy="4728817"/>
          </a:xfrm>
          <a:prstGeom prst="rect">
            <a:avLst/>
          </a:prstGeom>
        </p:spPr>
      </p:pic>
      <p:sp>
        <p:nvSpPr>
          <p:cNvPr id="8" name="Rectangle 7">
            <a:hlinkClick r:id="" action="ppaction://hlinkshowjump?jump=nextslide"/>
          </p:cNvPr>
          <p:cNvSpPr/>
          <p:nvPr/>
        </p:nvSpPr>
        <p:spPr>
          <a:xfrm>
            <a:off x="6477375" y="1567543"/>
            <a:ext cx="72072" cy="72071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3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mple_Trainer_ActiveBWC_Customers" id="{A860BC7E-C09D-2C44-A353-EC64E1BEF3BD}" vid="{4BABD2AE-AF75-7D43-B25B-00C8498628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Sample_Trainer_ActiveBWC</Template>
  <TotalTime>58</TotalTime>
  <Words>145</Words>
  <Application>Microsoft Macintosh PowerPoint</Application>
  <PresentationFormat>On-screen Show (4:3)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Aharoni</vt:lpstr>
      <vt:lpstr>Calibri</vt:lpstr>
      <vt:lpstr>Calibri Light</vt:lpstr>
      <vt:lpstr>Tw Cen MT Condensed Extra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Goulet</dc:creator>
  <cp:lastModifiedBy>Justin Goulet</cp:lastModifiedBy>
  <cp:revision>52</cp:revision>
  <dcterms:created xsi:type="dcterms:W3CDTF">2017-01-25T23:08:14Z</dcterms:created>
  <dcterms:modified xsi:type="dcterms:W3CDTF">2017-01-26T00:21:48Z</dcterms:modified>
</cp:coreProperties>
</file>