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ED7D31"/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0"/>
    <p:restoredTop sz="94629"/>
  </p:normalViewPr>
  <p:slideViewPr>
    <p:cSldViewPr snapToGrid="0" snapToObjects="1">
      <p:cViewPr>
        <p:scale>
          <a:sx n="182" d="100"/>
          <a:sy n="182" d="100"/>
        </p:scale>
        <p:origin x="14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Before We Continue</a:t>
            </a:r>
            <a:endParaRPr lang="en-US" sz="32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to change the details 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3096" y="2177808"/>
            <a:ext cx="893460" cy="2024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83096" y="2596617"/>
            <a:ext cx="677075" cy="111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230386" y="3748341"/>
            <a:ext cx="610535" cy="1116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Click the calendar to modify the client’s birthday.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612456" y="3162009"/>
            <a:ext cx="177767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Change the birthday to </a:t>
            </a:r>
            <a:r>
              <a:rPr lang="en-US" sz="2800" b="1" i="1" dirty="0" smtClean="0">
                <a:solidFill>
                  <a:schemeClr val="bg1"/>
                </a:solidFill>
              </a:rPr>
              <a:t>June 1, 1994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514735" y="3224831"/>
            <a:ext cx="240588" cy="1465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Expand the </a:t>
            </a:r>
            <a:r>
              <a:rPr lang="en-US" sz="2800" b="1" i="1" dirty="0" smtClean="0">
                <a:solidFill>
                  <a:schemeClr val="bg1"/>
                </a:solidFill>
              </a:rPr>
              <a:t>Notes</a:t>
            </a:r>
            <a:r>
              <a:rPr lang="en-US" sz="2800" i="1" dirty="0" smtClean="0">
                <a:solidFill>
                  <a:schemeClr val="bg1"/>
                </a:solidFill>
              </a:rPr>
              <a:t> section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028357" y="4332634"/>
            <a:ext cx="610535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71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notes for the change: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Notes should include your username, date of change, and what item was changed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93500" y="4558038"/>
            <a:ext cx="1441175" cy="279207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-424554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to</a:t>
            </a: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Save</a:t>
            </a:r>
            <a:r>
              <a:rPr lang="en-US" sz="2800" i="1" dirty="0" smtClean="0">
                <a:solidFill>
                  <a:schemeClr val="bg1"/>
                </a:solidFill>
              </a:rPr>
              <a:t> the change and notes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5120170" y="5311896"/>
            <a:ext cx="317370" cy="170140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To finish, return to </a:t>
            </a:r>
            <a:r>
              <a:rPr lang="en-US" sz="2800" i="1" dirty="0" smtClean="0">
                <a:solidFill>
                  <a:schemeClr val="bg1"/>
                </a:solidFill>
              </a:rPr>
              <a:t>the </a:t>
            </a:r>
            <a:r>
              <a:rPr lang="en-US" sz="2800" b="1" i="1" dirty="0" smtClean="0">
                <a:solidFill>
                  <a:schemeClr val="bg1"/>
                </a:solidFill>
              </a:rPr>
              <a:t>Front Desk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1986086" y="641268"/>
            <a:ext cx="593766" cy="391886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8000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Open the </a:t>
            </a:r>
            <a:r>
              <a:rPr lang="en-US" sz="2800" b="1" i="1" dirty="0" smtClean="0">
                <a:solidFill>
                  <a:schemeClr val="bg1"/>
                </a:solidFill>
              </a:rPr>
              <a:t>Customers</a:t>
            </a:r>
            <a:r>
              <a:rPr lang="en-US" sz="2800" i="1" dirty="0" smtClean="0">
                <a:solidFill>
                  <a:schemeClr val="bg1"/>
                </a:solidFill>
              </a:rPr>
              <a:t> 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nextslide"/>
          </p:cNvPr>
          <p:cNvSpPr/>
          <p:nvPr/>
        </p:nvSpPr>
        <p:spPr>
          <a:xfrm>
            <a:off x="3040084" y="641268"/>
            <a:ext cx="593766" cy="391886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</a:t>
            </a:r>
            <a:r>
              <a:rPr lang="en-US" sz="2800" b="1" i="1" dirty="0" smtClean="0">
                <a:solidFill>
                  <a:schemeClr val="bg1"/>
                </a:solidFill>
              </a:rPr>
              <a:t>First Name </a:t>
            </a:r>
            <a:r>
              <a:rPr lang="en-US" sz="2800" i="1" dirty="0" smtClean="0">
                <a:solidFill>
                  <a:schemeClr val="bg1"/>
                </a:solidFill>
              </a:rPr>
              <a:t>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26328" y="1971304"/>
            <a:ext cx="1330036" cy="16462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Enter the </a:t>
            </a:r>
            <a:r>
              <a:rPr lang="en-US" sz="2800" b="1" i="1" dirty="0" smtClean="0">
                <a:solidFill>
                  <a:schemeClr val="bg1"/>
                </a:solidFill>
              </a:rPr>
              <a:t>Last Name</a:t>
            </a:r>
            <a:r>
              <a:rPr lang="en-US" sz="2800" i="1" dirty="0" smtClean="0">
                <a:solidFill>
                  <a:schemeClr val="bg1"/>
                </a:solidFill>
              </a:rPr>
              <a:t> of the client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830679" y="2331370"/>
            <a:ext cx="1322512" cy="160635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Search for all matching results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2062862" y="3266711"/>
            <a:ext cx="610535" cy="153564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correct client from the list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2014001" y="4125270"/>
            <a:ext cx="666378" cy="202425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22260" y="4146211"/>
            <a:ext cx="642174" cy="18148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7121" cy="6857999"/>
          </a:xfrm>
          <a:prstGeom prst="rect">
            <a:avLst/>
          </a:prstGeom>
        </p:spPr>
      </p:pic>
      <p:sp>
        <p:nvSpPr>
          <p:cNvPr id="20" name="Flowchart: Document 5"/>
          <p:cNvSpPr/>
          <p:nvPr/>
        </p:nvSpPr>
        <p:spPr>
          <a:xfrm flipH="1" flipV="1">
            <a:off x="0" y="5617367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7190" y="4700292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3625" y="604555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Edit</a:t>
            </a:r>
            <a:r>
              <a:rPr lang="en-US" sz="2800" i="1" dirty="0" smtClean="0">
                <a:solidFill>
                  <a:schemeClr val="bg1"/>
                </a:solidFill>
              </a:rPr>
              <a:t> to edit the client’s info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" action="ppaction://hlinkshowjump?jump=nextslide"/>
          </p:cNvPr>
          <p:cNvSpPr/>
          <p:nvPr/>
        </p:nvSpPr>
        <p:spPr>
          <a:xfrm>
            <a:off x="3504037" y="1738057"/>
            <a:ext cx="369946" cy="146583"/>
          </a:xfrm>
          <a:prstGeom prst="rect">
            <a:avLst/>
          </a:prstGeom>
          <a:solidFill>
            <a:srgbClr val="ED7D31">
              <a:alpha val="0"/>
            </a:srgb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5279" y="1912560"/>
            <a:ext cx="858559" cy="2373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45</TotalTime>
  <Words>163</Words>
  <Application>Microsoft Macintosh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Calibri</vt:lpstr>
      <vt:lpstr>Calibri Light</vt:lpstr>
      <vt:lpstr>Tw Cen MT Condensed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13</cp:revision>
  <dcterms:created xsi:type="dcterms:W3CDTF">2016-12-22T17:47:07Z</dcterms:created>
  <dcterms:modified xsi:type="dcterms:W3CDTF">2016-12-22T18:32:27Z</dcterms:modified>
</cp:coreProperties>
</file>