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6"/>
    <a:srgbClr val="000066"/>
    <a:srgbClr val="548235"/>
    <a:srgbClr val="497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4"/>
  </p:normalViewPr>
  <p:slideViewPr>
    <p:cSldViewPr snapToGrid="0" snapToObjects="1">
      <p:cViewPr>
        <p:scale>
          <a:sx n="88" d="100"/>
          <a:sy n="88" d="100"/>
        </p:scale>
        <p:origin x="112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B282E3E1-7E30-40B7-9429-F4D206936FFD}">
      <dgm:prSet/>
      <dgm:spPr/>
      <dgm:t>
        <a:bodyPr/>
        <a:lstStyle/>
        <a:p>
          <a:r>
            <a:rPr lang="en-US" dirty="0" smtClean="0"/>
            <a:t>No Typing Needed!</a:t>
          </a:r>
          <a:endParaRPr lang="en-US" dirty="0"/>
        </a:p>
      </dgm:t>
    </dgm:pt>
    <dgm:pt modelId="{25057C6F-0304-48E3-8705-6F04F32233FF}" type="parTrans" cxnId="{30CDDFCF-9BEE-48D1-8077-5611C9F1D897}">
      <dgm:prSet/>
      <dgm:spPr/>
      <dgm:t>
        <a:bodyPr/>
        <a:lstStyle/>
        <a:p>
          <a:endParaRPr lang="en-US"/>
        </a:p>
      </dgm:t>
    </dgm:pt>
    <dgm:pt modelId="{71A9C2D1-3C77-4753-986D-47DDD71BC80D}" type="sibTrans" cxnId="{30CDDFCF-9BEE-48D1-8077-5611C9F1D897}">
      <dgm:prSet/>
      <dgm:spPr/>
      <dgm:t>
        <a:bodyPr/>
        <a:lstStyle/>
        <a:p>
          <a:endParaRPr lang="en-US"/>
        </a:p>
      </dgm:t>
    </dgm:pt>
    <dgm:pt modelId="{49D34B1C-0567-4324-8DB8-934D0433C9EA}">
      <dgm:prSet/>
      <dgm:spPr/>
      <dgm:t>
        <a:bodyPr/>
        <a:lstStyle/>
        <a:p>
          <a:r>
            <a:rPr lang="en-US" dirty="0" smtClean="0"/>
            <a:t>For the sake of this course, you do not need to type any data into the text fields. Simply click the correct field and follow the on-screen instructions!</a:t>
          </a:r>
          <a:endParaRPr lang="en-US" dirty="0"/>
        </a:p>
      </dgm:t>
    </dgm:pt>
    <dgm:pt modelId="{A2E25D36-039F-49A1-8431-4A398C8A9C84}" type="parTrans" cxnId="{8045629F-09DF-449E-8B29-C518DDF4658A}">
      <dgm:prSet/>
      <dgm:spPr/>
      <dgm:t>
        <a:bodyPr/>
        <a:lstStyle/>
        <a:p>
          <a:endParaRPr lang="en-US"/>
        </a:p>
      </dgm:t>
    </dgm:pt>
    <dgm:pt modelId="{FED55868-D5E5-4D39-AC1E-12AF05E47132}" type="sibTrans" cxnId="{8045629F-09DF-449E-8B29-C518DDF4658A}">
      <dgm:prSet/>
      <dgm:spPr/>
      <dgm:t>
        <a:bodyPr/>
        <a:lstStyle/>
        <a:p>
          <a:endParaRPr lang="en-US"/>
        </a:p>
      </dgm:t>
    </dgm:pt>
    <dgm:pt modelId="{2C44C02D-3F95-40FA-8B02-323A1A8F6C8C}">
      <dgm:prSet/>
      <dgm:spPr/>
      <dgm:t>
        <a:bodyPr/>
        <a:lstStyle/>
        <a:p>
          <a:r>
            <a:rPr lang="en-US" dirty="0" smtClean="0"/>
            <a:t>Bugs</a:t>
          </a:r>
          <a:endParaRPr lang="en-US" dirty="0"/>
        </a:p>
      </dgm:t>
    </dgm:pt>
    <dgm:pt modelId="{D64D47CF-9B0B-475B-A343-03C9BF12B914}" type="parTrans" cxnId="{9BECDAD5-C41D-46BB-A7D3-0F8B1142E422}">
      <dgm:prSet/>
      <dgm:spPr/>
      <dgm:t>
        <a:bodyPr/>
        <a:lstStyle/>
        <a:p>
          <a:endParaRPr lang="en-US"/>
        </a:p>
      </dgm:t>
    </dgm:pt>
    <dgm:pt modelId="{FD9F65DD-27E9-4D36-9D80-AE6E9B097EBF}" type="sibTrans" cxnId="{9BECDAD5-C41D-46BB-A7D3-0F8B1142E422}">
      <dgm:prSet/>
      <dgm:spPr/>
      <dgm:t>
        <a:bodyPr/>
        <a:lstStyle/>
        <a:p>
          <a:endParaRPr lang="en-US"/>
        </a:p>
      </dgm:t>
    </dgm:pt>
    <dgm:pt modelId="{F3FF9728-752C-4EEB-BBB8-7B09284EB7BE}">
      <dgm:prSet/>
      <dgm:spPr/>
      <dgm:t>
        <a:bodyPr/>
        <a:lstStyle/>
        <a:p>
          <a:r>
            <a:rPr lang="en-US" dirty="0" smtClean="0"/>
            <a:t>If you come across a bug in the trainer, click the arrow on the webpage to advance to the next screen to send us related feedback.</a:t>
          </a:r>
          <a:endParaRPr lang="en-US" dirty="0"/>
        </a:p>
      </dgm:t>
    </dgm:pt>
    <dgm:pt modelId="{0A9E9EC2-7627-4788-8DCC-983015A3C00A}" type="parTrans" cxnId="{7F56209A-BA99-4DC0-8F4B-11A7B0FEA146}">
      <dgm:prSet/>
      <dgm:spPr/>
      <dgm:t>
        <a:bodyPr/>
        <a:lstStyle/>
        <a:p>
          <a:endParaRPr lang="en-US"/>
        </a:p>
      </dgm:t>
    </dgm:pt>
    <dgm:pt modelId="{300F6FD2-8058-4784-A2B9-A9AC7061C159}" type="sibTrans" cxnId="{7F56209A-BA99-4DC0-8F4B-11A7B0FEA146}">
      <dgm:prSet/>
      <dgm:spPr/>
      <dgm:t>
        <a:bodyPr/>
        <a:lstStyle/>
        <a:p>
          <a:endParaRPr lang="en-US"/>
        </a:p>
      </dgm:t>
    </dgm:pt>
    <dgm:pt modelId="{7D62FBF0-7FCC-4B39-937E-68434CB0C5E0}">
      <dgm:prSet/>
      <dgm:spPr/>
      <dgm:t>
        <a:bodyPr/>
        <a:lstStyle/>
        <a:p>
          <a:r>
            <a:rPr lang="en-US" dirty="0" smtClean="0"/>
            <a:t>Please note that you will still be tested on the related material!</a:t>
          </a:r>
          <a:endParaRPr lang="en-US" dirty="0"/>
        </a:p>
      </dgm:t>
    </dgm:pt>
    <dgm:pt modelId="{8525580A-8F5F-4C79-A5E3-497FB2355A06}" type="parTrans" cxnId="{B584875A-4A56-4C8F-902E-47D2F69A4E06}">
      <dgm:prSet/>
      <dgm:spPr/>
      <dgm:t>
        <a:bodyPr/>
        <a:lstStyle/>
        <a:p>
          <a:endParaRPr lang="en-US"/>
        </a:p>
      </dgm:t>
    </dgm:pt>
    <dgm:pt modelId="{87B771E4-B301-4E04-BE5E-4B255DC4A3BB}" type="sibTrans" cxnId="{B584875A-4A56-4C8F-902E-47D2F69A4E06}">
      <dgm:prSet/>
      <dgm:spPr/>
      <dgm:t>
        <a:bodyPr/>
        <a:lstStyle/>
        <a:p>
          <a:endParaRPr lang="en-US"/>
        </a:p>
      </dgm:t>
    </dgm:pt>
    <dgm:pt modelId="{B572DE22-A925-4ECD-A88F-06E6BF76BA73}">
      <dgm:prSet/>
      <dgm:spPr/>
      <dgm:t>
        <a:bodyPr/>
        <a:lstStyle/>
        <a:p>
          <a:r>
            <a:rPr lang="en-US" dirty="0" smtClean="0"/>
            <a:t>Feedback Wanted!</a:t>
          </a:r>
          <a:endParaRPr lang="en-US" dirty="0"/>
        </a:p>
      </dgm:t>
    </dgm:pt>
    <dgm:pt modelId="{A89781FC-013A-46B4-8430-150B6187525A}" type="parTrans" cxnId="{3533D016-5FFE-42D4-83A3-6F3A96692FDE}">
      <dgm:prSet/>
      <dgm:spPr/>
      <dgm:t>
        <a:bodyPr/>
        <a:lstStyle/>
        <a:p>
          <a:endParaRPr lang="en-US"/>
        </a:p>
      </dgm:t>
    </dgm:pt>
    <dgm:pt modelId="{0CDF46F5-3C58-4DED-A5D6-8CFA3175E48F}" type="sibTrans" cxnId="{3533D016-5FFE-42D4-83A3-6F3A96692FDE}">
      <dgm:prSet/>
      <dgm:spPr/>
      <dgm:t>
        <a:bodyPr/>
        <a:lstStyle/>
        <a:p>
          <a:endParaRPr lang="en-US"/>
        </a:p>
      </dgm:t>
    </dgm:pt>
    <dgm:pt modelId="{C5FD6228-327F-4E61-8837-01163B6608B5}">
      <dgm:prSet/>
      <dgm:spPr/>
      <dgm:t>
        <a:bodyPr/>
        <a:lstStyle/>
        <a:p>
          <a:r>
            <a:rPr lang="en-US" dirty="0" smtClean="0"/>
            <a:t>We want to know your feedback! Whether there is a bug, an error in context or another topic you want us to cover, Let Us Know!</a:t>
          </a:r>
          <a:endParaRPr lang="en-US" dirty="0"/>
        </a:p>
      </dgm:t>
    </dgm:pt>
    <dgm:pt modelId="{3642322B-61CD-481C-95D5-817EE5663D21}" type="parTrans" cxnId="{149B3667-F9ED-4AF6-BA2F-C76213284A68}">
      <dgm:prSet/>
      <dgm:spPr/>
      <dgm:t>
        <a:bodyPr/>
        <a:lstStyle/>
        <a:p>
          <a:endParaRPr lang="en-US"/>
        </a:p>
      </dgm:t>
    </dgm:pt>
    <dgm:pt modelId="{C1B70AAE-662F-4607-A294-047D75782E4E}" type="sibTrans" cxnId="{149B3667-F9ED-4AF6-BA2F-C76213284A68}">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0A0A04F5-5B7B-477B-B78B-CCEE45972989}" type="pres">
      <dgm:prSet presAssocID="{B282E3E1-7E30-40B7-9429-F4D206936FFD}" presName="parentLin" presStyleCnt="0"/>
      <dgm:spPr/>
    </dgm:pt>
    <dgm:pt modelId="{A937C790-E74A-40EB-B98B-A0558E6ECB37}" type="pres">
      <dgm:prSet presAssocID="{B282E3E1-7E30-40B7-9429-F4D206936FFD}" presName="parentLeftMargin" presStyleLbl="node1" presStyleIdx="0" presStyleCnt="3"/>
      <dgm:spPr/>
      <dgm:t>
        <a:bodyPr/>
        <a:lstStyle/>
        <a:p>
          <a:endParaRPr lang="en-US"/>
        </a:p>
      </dgm:t>
    </dgm:pt>
    <dgm:pt modelId="{682645C3-1E98-4AEC-A135-E8A3EE4C1FF0}" type="pres">
      <dgm:prSet presAssocID="{B282E3E1-7E30-40B7-9429-F4D206936FFD}" presName="parentText" presStyleLbl="node1" presStyleIdx="0" presStyleCnt="3">
        <dgm:presLayoutVars>
          <dgm:chMax val="0"/>
          <dgm:bulletEnabled val="1"/>
        </dgm:presLayoutVars>
      </dgm:prSet>
      <dgm:spPr/>
      <dgm:t>
        <a:bodyPr/>
        <a:lstStyle/>
        <a:p>
          <a:endParaRPr lang="en-US"/>
        </a:p>
      </dgm:t>
    </dgm:pt>
    <dgm:pt modelId="{F2F6E196-5814-46D9-A86E-EBE5EC8C481A}" type="pres">
      <dgm:prSet presAssocID="{B282E3E1-7E30-40B7-9429-F4D206936FFD}" presName="negativeSpace" presStyleCnt="0"/>
      <dgm:spPr/>
    </dgm:pt>
    <dgm:pt modelId="{7BBC3321-FBE9-40FC-82A7-A579F3825EA8}" type="pres">
      <dgm:prSet presAssocID="{B282E3E1-7E30-40B7-9429-F4D206936FFD}" presName="childText" presStyleLbl="conFgAcc1" presStyleIdx="0" presStyleCnt="3">
        <dgm:presLayoutVars>
          <dgm:bulletEnabled val="1"/>
        </dgm:presLayoutVars>
      </dgm:prSet>
      <dgm:spPr/>
      <dgm:t>
        <a:bodyPr/>
        <a:lstStyle/>
        <a:p>
          <a:endParaRPr lang="en-US"/>
        </a:p>
      </dgm:t>
    </dgm:pt>
    <dgm:pt modelId="{B682B31E-D157-4021-928F-5AA628DC6808}" type="pres">
      <dgm:prSet presAssocID="{71A9C2D1-3C77-4753-986D-47DDD71BC80D}" presName="spaceBetweenRectangles" presStyleCnt="0"/>
      <dgm:spPr/>
    </dgm:pt>
    <dgm:pt modelId="{B75137D9-20A5-41B1-A297-6B7D4C6E2E7B}" type="pres">
      <dgm:prSet presAssocID="{2C44C02D-3F95-40FA-8B02-323A1A8F6C8C}" presName="parentLin" presStyleCnt="0"/>
      <dgm:spPr/>
    </dgm:pt>
    <dgm:pt modelId="{D9AB7494-1DAF-47C1-8F36-07A9D8E69D80}" type="pres">
      <dgm:prSet presAssocID="{2C44C02D-3F95-40FA-8B02-323A1A8F6C8C}" presName="parentLeftMargin" presStyleLbl="node1" presStyleIdx="0" presStyleCnt="3"/>
      <dgm:spPr/>
      <dgm:t>
        <a:bodyPr/>
        <a:lstStyle/>
        <a:p>
          <a:endParaRPr lang="en-US"/>
        </a:p>
      </dgm:t>
    </dgm:pt>
    <dgm:pt modelId="{AD460550-43EC-40B8-997B-C0ED97AD36BD}" type="pres">
      <dgm:prSet presAssocID="{2C44C02D-3F95-40FA-8B02-323A1A8F6C8C}" presName="parentText" presStyleLbl="node1" presStyleIdx="1" presStyleCnt="3">
        <dgm:presLayoutVars>
          <dgm:chMax val="0"/>
          <dgm:bulletEnabled val="1"/>
        </dgm:presLayoutVars>
      </dgm:prSet>
      <dgm:spPr/>
      <dgm:t>
        <a:bodyPr/>
        <a:lstStyle/>
        <a:p>
          <a:endParaRPr lang="en-US"/>
        </a:p>
      </dgm:t>
    </dgm:pt>
    <dgm:pt modelId="{19D149F0-BB99-4BB1-8760-E916D075CD5B}" type="pres">
      <dgm:prSet presAssocID="{2C44C02D-3F95-40FA-8B02-323A1A8F6C8C}" presName="negativeSpace" presStyleCnt="0"/>
      <dgm:spPr/>
    </dgm:pt>
    <dgm:pt modelId="{1011A046-E4B6-4B7C-8728-12B192EFC7EE}" type="pres">
      <dgm:prSet presAssocID="{2C44C02D-3F95-40FA-8B02-323A1A8F6C8C}" presName="childText" presStyleLbl="conFgAcc1" presStyleIdx="1" presStyleCnt="3">
        <dgm:presLayoutVars>
          <dgm:bulletEnabled val="1"/>
        </dgm:presLayoutVars>
      </dgm:prSet>
      <dgm:spPr/>
      <dgm:t>
        <a:bodyPr/>
        <a:lstStyle/>
        <a:p>
          <a:endParaRPr lang="en-US"/>
        </a:p>
      </dgm:t>
    </dgm:pt>
    <dgm:pt modelId="{2BFD1F71-5D66-4E6C-8CCE-DA47E5E274FB}" type="pres">
      <dgm:prSet presAssocID="{FD9F65DD-27E9-4D36-9D80-AE6E9B097EBF}" presName="spaceBetweenRectangles" presStyleCnt="0"/>
      <dgm:spPr/>
    </dgm:pt>
    <dgm:pt modelId="{337C82CA-88D8-42D3-B184-C16B9C1B42FB}" type="pres">
      <dgm:prSet presAssocID="{B572DE22-A925-4ECD-A88F-06E6BF76BA73}" presName="parentLin" presStyleCnt="0"/>
      <dgm:spPr/>
    </dgm:pt>
    <dgm:pt modelId="{C7CDFE6B-3EA6-48B8-A0EC-4E63A10A2AEC}" type="pres">
      <dgm:prSet presAssocID="{B572DE22-A925-4ECD-A88F-06E6BF76BA73}" presName="parentLeftMargin" presStyleLbl="node1" presStyleIdx="1" presStyleCnt="3"/>
      <dgm:spPr/>
      <dgm:t>
        <a:bodyPr/>
        <a:lstStyle/>
        <a:p>
          <a:endParaRPr lang="en-US"/>
        </a:p>
      </dgm:t>
    </dgm:pt>
    <dgm:pt modelId="{AD1E4896-C60D-4A2E-9D3D-DF9408744A43}" type="pres">
      <dgm:prSet presAssocID="{B572DE22-A925-4ECD-A88F-06E6BF76BA73}" presName="parentText" presStyleLbl="node1" presStyleIdx="2" presStyleCnt="3">
        <dgm:presLayoutVars>
          <dgm:chMax val="0"/>
          <dgm:bulletEnabled val="1"/>
        </dgm:presLayoutVars>
      </dgm:prSet>
      <dgm:spPr/>
      <dgm:t>
        <a:bodyPr/>
        <a:lstStyle/>
        <a:p>
          <a:endParaRPr lang="en-US"/>
        </a:p>
      </dgm:t>
    </dgm:pt>
    <dgm:pt modelId="{5956C0BB-8146-4FF6-8E9D-07FB608E7315}" type="pres">
      <dgm:prSet presAssocID="{B572DE22-A925-4ECD-A88F-06E6BF76BA73}" presName="negativeSpace" presStyleCnt="0"/>
      <dgm:spPr/>
    </dgm:pt>
    <dgm:pt modelId="{2E36BFED-83AF-4FFE-9C2C-523AEB561C0F}" type="pres">
      <dgm:prSet presAssocID="{B572DE22-A925-4ECD-A88F-06E6BF76BA73}" presName="childText" presStyleLbl="conFgAcc1" presStyleIdx="2" presStyleCnt="3">
        <dgm:presLayoutVars>
          <dgm:bulletEnabled val="1"/>
        </dgm:presLayoutVars>
      </dgm:prSet>
      <dgm:spPr/>
      <dgm:t>
        <a:bodyPr/>
        <a:lstStyle/>
        <a:p>
          <a:endParaRPr lang="en-US"/>
        </a:p>
      </dgm:t>
    </dgm:pt>
  </dgm:ptLst>
  <dgm:cxnLst>
    <dgm:cxn modelId="{913908F8-67DB-43B3-AA53-4DEBA69E3180}" type="presOf" srcId="{2C44C02D-3F95-40FA-8B02-323A1A8F6C8C}" destId="{AD460550-43EC-40B8-997B-C0ED97AD36BD}" srcOrd="1" destOrd="0" presId="urn:microsoft.com/office/officeart/2005/8/layout/list1"/>
    <dgm:cxn modelId="{34B52E81-EBEC-4BE7-817C-84B4814EE61D}" type="presOf" srcId="{2C44C02D-3F95-40FA-8B02-323A1A8F6C8C}" destId="{D9AB7494-1DAF-47C1-8F36-07A9D8E69D80}" srcOrd="0" destOrd="0" presId="urn:microsoft.com/office/officeart/2005/8/layout/list1"/>
    <dgm:cxn modelId="{3533D016-5FFE-42D4-83A3-6F3A96692FDE}" srcId="{E4949E61-7429-4064-85AF-11B13624FC5C}" destId="{B572DE22-A925-4ECD-A88F-06E6BF76BA73}" srcOrd="2" destOrd="0" parTransId="{A89781FC-013A-46B4-8430-150B6187525A}" sibTransId="{0CDF46F5-3C58-4DED-A5D6-8CFA3175E48F}"/>
    <dgm:cxn modelId="{7F56209A-BA99-4DC0-8F4B-11A7B0FEA146}" srcId="{2C44C02D-3F95-40FA-8B02-323A1A8F6C8C}" destId="{F3FF9728-752C-4EEB-BBB8-7B09284EB7BE}" srcOrd="0" destOrd="0" parTransId="{0A9E9EC2-7627-4788-8DCC-983015A3C00A}" sibTransId="{300F6FD2-8058-4784-A2B9-A9AC7061C159}"/>
    <dgm:cxn modelId="{30CDDFCF-9BEE-48D1-8077-5611C9F1D897}" srcId="{E4949E61-7429-4064-85AF-11B13624FC5C}" destId="{B282E3E1-7E30-40B7-9429-F4D206936FFD}" srcOrd="0" destOrd="0" parTransId="{25057C6F-0304-48E3-8705-6F04F32233FF}" sibTransId="{71A9C2D1-3C77-4753-986D-47DDD71BC80D}"/>
    <dgm:cxn modelId="{0A5CE9F7-38E4-44C8-85EA-D34A16DF0B37}" type="presOf" srcId="{C5FD6228-327F-4E61-8837-01163B6608B5}" destId="{2E36BFED-83AF-4FFE-9C2C-523AEB561C0F}" srcOrd="0" destOrd="0" presId="urn:microsoft.com/office/officeart/2005/8/layout/list1"/>
    <dgm:cxn modelId="{030A3858-9F80-4668-B4F7-BFE490868FBE}" type="presOf" srcId="{B572DE22-A925-4ECD-A88F-06E6BF76BA73}" destId="{AD1E4896-C60D-4A2E-9D3D-DF9408744A43}" srcOrd="1" destOrd="0" presId="urn:microsoft.com/office/officeart/2005/8/layout/list1"/>
    <dgm:cxn modelId="{8045629F-09DF-449E-8B29-C518DDF4658A}" srcId="{B282E3E1-7E30-40B7-9429-F4D206936FFD}" destId="{49D34B1C-0567-4324-8DB8-934D0433C9EA}" srcOrd="0" destOrd="0" parTransId="{A2E25D36-039F-49A1-8431-4A398C8A9C84}" sibTransId="{FED55868-D5E5-4D39-AC1E-12AF05E47132}"/>
    <dgm:cxn modelId="{65C085C6-226B-44BC-8D9D-D2C052ECBA90}" type="presOf" srcId="{F3FF9728-752C-4EEB-BBB8-7B09284EB7BE}" destId="{1011A046-E4B6-4B7C-8728-12B192EFC7EE}" srcOrd="0" destOrd="0" presId="urn:microsoft.com/office/officeart/2005/8/layout/list1"/>
    <dgm:cxn modelId="{67585404-99C9-4CFE-A70B-7F22164BA000}" type="presOf" srcId="{B282E3E1-7E30-40B7-9429-F4D206936FFD}" destId="{A937C790-E74A-40EB-B98B-A0558E6ECB37}" srcOrd="0" destOrd="0" presId="urn:microsoft.com/office/officeart/2005/8/layout/list1"/>
    <dgm:cxn modelId="{149B3667-F9ED-4AF6-BA2F-C76213284A68}" srcId="{B572DE22-A925-4ECD-A88F-06E6BF76BA73}" destId="{C5FD6228-327F-4E61-8837-01163B6608B5}" srcOrd="0" destOrd="0" parTransId="{3642322B-61CD-481C-95D5-817EE5663D21}" sibTransId="{C1B70AAE-662F-4607-A294-047D75782E4E}"/>
    <dgm:cxn modelId="{CF553CA6-C05B-4224-9781-B990192D73D9}" type="presOf" srcId="{B572DE22-A925-4ECD-A88F-06E6BF76BA73}" destId="{C7CDFE6B-3EA6-48B8-A0EC-4E63A10A2AEC}" srcOrd="0" destOrd="0" presId="urn:microsoft.com/office/officeart/2005/8/layout/list1"/>
    <dgm:cxn modelId="{9BECDAD5-C41D-46BB-A7D3-0F8B1142E422}" srcId="{E4949E61-7429-4064-85AF-11B13624FC5C}" destId="{2C44C02D-3F95-40FA-8B02-323A1A8F6C8C}" srcOrd="1" destOrd="0" parTransId="{D64D47CF-9B0B-475B-A343-03C9BF12B914}" sibTransId="{FD9F65DD-27E9-4D36-9D80-AE6E9B097EBF}"/>
    <dgm:cxn modelId="{462DFE37-B6FA-4E7F-93CE-F28CD1313224}" type="presOf" srcId="{B282E3E1-7E30-40B7-9429-F4D206936FFD}" destId="{682645C3-1E98-4AEC-A135-E8A3EE4C1FF0}" srcOrd="1" destOrd="0" presId="urn:microsoft.com/office/officeart/2005/8/layout/list1"/>
    <dgm:cxn modelId="{6409E234-E65B-4E32-B2D2-84A37A6E3692}" type="presOf" srcId="{7D62FBF0-7FCC-4B39-937E-68434CB0C5E0}" destId="{1011A046-E4B6-4B7C-8728-12B192EFC7EE}" srcOrd="0" destOrd="1" presId="urn:microsoft.com/office/officeart/2005/8/layout/list1"/>
    <dgm:cxn modelId="{F09DF3B2-E36D-4D54-A79A-6E2B9BC55B7A}" type="presOf" srcId="{49D34B1C-0567-4324-8DB8-934D0433C9EA}" destId="{7BBC3321-FBE9-40FC-82A7-A579F3825EA8}" srcOrd="0" destOrd="0" presId="urn:microsoft.com/office/officeart/2005/8/layout/list1"/>
    <dgm:cxn modelId="{B584875A-4A56-4C8F-902E-47D2F69A4E06}" srcId="{2C44C02D-3F95-40FA-8B02-323A1A8F6C8C}" destId="{7D62FBF0-7FCC-4B39-937E-68434CB0C5E0}" srcOrd="1" destOrd="0" parTransId="{8525580A-8F5F-4C79-A5E3-497FB2355A06}" sibTransId="{87B771E4-B301-4E04-BE5E-4B255DC4A3BB}"/>
    <dgm:cxn modelId="{1890CA79-1B4A-4ABF-BD8A-08A8A1D4861E}" type="presOf" srcId="{E4949E61-7429-4064-85AF-11B13624FC5C}" destId="{4703772F-8068-4BD3-AAB9-763FB9F544EB}" srcOrd="0" destOrd="0" presId="urn:microsoft.com/office/officeart/2005/8/layout/list1"/>
    <dgm:cxn modelId="{54427DF8-E828-44BD-AE97-43F8C8940EE1}" type="presParOf" srcId="{4703772F-8068-4BD3-AAB9-763FB9F544EB}" destId="{0A0A04F5-5B7B-477B-B78B-CCEE45972989}" srcOrd="0" destOrd="0" presId="urn:microsoft.com/office/officeart/2005/8/layout/list1"/>
    <dgm:cxn modelId="{135B7CD1-5189-491B-9DF9-CEFCC98456BB}" type="presParOf" srcId="{0A0A04F5-5B7B-477B-B78B-CCEE45972989}" destId="{A937C790-E74A-40EB-B98B-A0558E6ECB37}" srcOrd="0" destOrd="0" presId="urn:microsoft.com/office/officeart/2005/8/layout/list1"/>
    <dgm:cxn modelId="{23F2B134-2F23-41EC-AE9D-71F54A3B3021}" type="presParOf" srcId="{0A0A04F5-5B7B-477B-B78B-CCEE45972989}" destId="{682645C3-1E98-4AEC-A135-E8A3EE4C1FF0}" srcOrd="1" destOrd="0" presId="urn:microsoft.com/office/officeart/2005/8/layout/list1"/>
    <dgm:cxn modelId="{1C2E6190-CAEE-48CA-A62A-6599204BDCE9}" type="presParOf" srcId="{4703772F-8068-4BD3-AAB9-763FB9F544EB}" destId="{F2F6E196-5814-46D9-A86E-EBE5EC8C481A}" srcOrd="1" destOrd="0" presId="urn:microsoft.com/office/officeart/2005/8/layout/list1"/>
    <dgm:cxn modelId="{47E5FB10-3D12-40F1-87DD-DF40C9721D1B}" type="presParOf" srcId="{4703772F-8068-4BD3-AAB9-763FB9F544EB}" destId="{7BBC3321-FBE9-40FC-82A7-A579F3825EA8}" srcOrd="2" destOrd="0" presId="urn:microsoft.com/office/officeart/2005/8/layout/list1"/>
    <dgm:cxn modelId="{CD5C5765-3214-456B-A242-767D4AE46158}" type="presParOf" srcId="{4703772F-8068-4BD3-AAB9-763FB9F544EB}" destId="{B682B31E-D157-4021-928F-5AA628DC6808}" srcOrd="3" destOrd="0" presId="urn:microsoft.com/office/officeart/2005/8/layout/list1"/>
    <dgm:cxn modelId="{67B320CF-DF07-4C93-981F-59635E1CED60}" type="presParOf" srcId="{4703772F-8068-4BD3-AAB9-763FB9F544EB}" destId="{B75137D9-20A5-41B1-A297-6B7D4C6E2E7B}" srcOrd="4" destOrd="0" presId="urn:microsoft.com/office/officeart/2005/8/layout/list1"/>
    <dgm:cxn modelId="{48B23311-C4C6-4B37-8CA3-C75DABD2E5A4}" type="presParOf" srcId="{B75137D9-20A5-41B1-A297-6B7D4C6E2E7B}" destId="{D9AB7494-1DAF-47C1-8F36-07A9D8E69D80}" srcOrd="0" destOrd="0" presId="urn:microsoft.com/office/officeart/2005/8/layout/list1"/>
    <dgm:cxn modelId="{CF4D28D0-52C9-412C-8D07-062D63B81DFC}" type="presParOf" srcId="{B75137D9-20A5-41B1-A297-6B7D4C6E2E7B}" destId="{AD460550-43EC-40B8-997B-C0ED97AD36BD}" srcOrd="1" destOrd="0" presId="urn:microsoft.com/office/officeart/2005/8/layout/list1"/>
    <dgm:cxn modelId="{EF4ECE05-0B42-4D0D-8848-63157ED9A538}" type="presParOf" srcId="{4703772F-8068-4BD3-AAB9-763FB9F544EB}" destId="{19D149F0-BB99-4BB1-8760-E916D075CD5B}" srcOrd="5" destOrd="0" presId="urn:microsoft.com/office/officeart/2005/8/layout/list1"/>
    <dgm:cxn modelId="{481EFB9B-D209-46FC-AB7D-2B868AFD8A91}" type="presParOf" srcId="{4703772F-8068-4BD3-AAB9-763FB9F544EB}" destId="{1011A046-E4B6-4B7C-8728-12B192EFC7EE}" srcOrd="6" destOrd="0" presId="urn:microsoft.com/office/officeart/2005/8/layout/list1"/>
    <dgm:cxn modelId="{4F972278-54E8-408D-AEF1-A6382787942C}" type="presParOf" srcId="{4703772F-8068-4BD3-AAB9-763FB9F544EB}" destId="{2BFD1F71-5D66-4E6C-8CCE-DA47E5E274FB}" srcOrd="7" destOrd="0" presId="urn:microsoft.com/office/officeart/2005/8/layout/list1"/>
    <dgm:cxn modelId="{0CA32A77-5577-4D0B-96FF-E5ACD77D1D09}" type="presParOf" srcId="{4703772F-8068-4BD3-AAB9-763FB9F544EB}" destId="{337C82CA-88D8-42D3-B184-C16B9C1B42FB}" srcOrd="8" destOrd="0" presId="urn:microsoft.com/office/officeart/2005/8/layout/list1"/>
    <dgm:cxn modelId="{7EC71893-A92B-4EE5-B323-33A2D5DC91FB}" type="presParOf" srcId="{337C82CA-88D8-42D3-B184-C16B9C1B42FB}" destId="{C7CDFE6B-3EA6-48B8-A0EC-4E63A10A2AEC}" srcOrd="0" destOrd="0" presId="urn:microsoft.com/office/officeart/2005/8/layout/list1"/>
    <dgm:cxn modelId="{A6312CC2-F2AC-4FA8-8D83-8DE6A218B990}" type="presParOf" srcId="{337C82CA-88D8-42D3-B184-C16B9C1B42FB}" destId="{AD1E4896-C60D-4A2E-9D3D-DF9408744A43}" srcOrd="1" destOrd="0" presId="urn:microsoft.com/office/officeart/2005/8/layout/list1"/>
    <dgm:cxn modelId="{D75E792E-FAE0-4B6F-89A2-C2E15D646B32}" type="presParOf" srcId="{4703772F-8068-4BD3-AAB9-763FB9F544EB}" destId="{5956C0BB-8146-4FF6-8E9D-07FB608E7315}" srcOrd="9" destOrd="0" presId="urn:microsoft.com/office/officeart/2005/8/layout/list1"/>
    <dgm:cxn modelId="{72F25B52-ED41-40B3-B85A-61ABD2A80FF8}" type="presParOf" srcId="{4703772F-8068-4BD3-AAB9-763FB9F544EB}" destId="{2E36BFED-83AF-4FFE-9C2C-523AEB561C0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4D52DD6-8E93-DA47-861B-070DF189DD2E}">
      <dgm:prSet/>
      <dgm:spPr/>
      <dgm:t>
        <a:bodyPr/>
        <a:lstStyle/>
        <a:p>
          <a:r>
            <a:rPr lang="en-US" dirty="0" smtClean="0"/>
            <a:t>Before you continue..</a:t>
          </a:r>
          <a:endParaRPr lang="en-US" dirty="0"/>
        </a:p>
      </dgm:t>
    </dgm:pt>
    <dgm:pt modelId="{2803DA79-D4EC-7E48-A51F-0A261B786823}" type="parTrans" cxnId="{6BCCE835-8032-5541-A954-1773F8F45927}">
      <dgm:prSet/>
      <dgm:spPr/>
      <dgm:t>
        <a:bodyPr/>
        <a:lstStyle/>
        <a:p>
          <a:endParaRPr lang="en-US"/>
        </a:p>
      </dgm:t>
    </dgm:pt>
    <dgm:pt modelId="{B9431088-539D-C945-8036-2F3E81BFA869}" type="sibTrans" cxnId="{6BCCE835-8032-5541-A954-1773F8F45927}">
      <dgm:prSet/>
      <dgm:spPr/>
      <dgm:t>
        <a:bodyPr/>
        <a:lstStyle/>
        <a:p>
          <a:endParaRPr lang="en-US"/>
        </a:p>
      </dgm:t>
    </dgm:pt>
    <dgm:pt modelId="{68C8B304-FD04-7743-95AA-2D33F1F38D20}">
      <dgm:prSet/>
      <dgm:spPr/>
      <dgm:t>
        <a:bodyPr/>
        <a:lstStyle/>
        <a:p>
          <a:r>
            <a:rPr lang="en-US" dirty="0" smtClean="0"/>
            <a:t>Before you continue with the course material, you must know that you need a 90% or better on most exams to gain access on our system. You only have 2 attempts to pass before your access is restricted.</a:t>
          </a:r>
          <a:endParaRPr lang="en-US" dirty="0"/>
        </a:p>
      </dgm:t>
    </dgm:pt>
    <dgm:pt modelId="{AD38301F-0361-4D4D-A23D-859ED143C734}" type="parTrans" cxnId="{62B3C3C9-CDF6-D64E-8E02-D6AA74C7A9A2}">
      <dgm:prSet/>
      <dgm:spPr/>
      <dgm:t>
        <a:bodyPr/>
        <a:lstStyle/>
        <a:p>
          <a:endParaRPr lang="en-US"/>
        </a:p>
      </dgm:t>
    </dgm:pt>
    <dgm:pt modelId="{C44E5EFD-7B5E-C248-A76B-3AD7B829314A}" type="sibTrans" cxnId="{62B3C3C9-CDF6-D64E-8E02-D6AA74C7A9A2}">
      <dgm:prSet/>
      <dgm:spPr/>
      <dgm:t>
        <a:bodyPr/>
        <a:lstStyle/>
        <a:p>
          <a:endParaRPr lang="en-US"/>
        </a:p>
      </dgm:t>
    </dgm:pt>
    <dgm:pt modelId="{62F9CE2C-EF1C-7141-AD91-BB931B7B6E01}">
      <dgm:prSet/>
      <dgm:spPr/>
      <dgm:t>
        <a:bodyPr/>
        <a:lstStyle/>
        <a:p>
          <a:r>
            <a:rPr lang="en-US" dirty="0" smtClean="0"/>
            <a:t>Exam Contents</a:t>
          </a:r>
          <a:endParaRPr lang="en-US" dirty="0"/>
        </a:p>
      </dgm:t>
    </dgm:pt>
    <dgm:pt modelId="{CB6558EC-E5AC-4A45-B6E5-BDD28147E88B}" type="parTrans" cxnId="{7F41640B-E619-B446-AD1E-27684B7A3AE9}">
      <dgm:prSet/>
      <dgm:spPr/>
      <dgm:t>
        <a:bodyPr/>
        <a:lstStyle/>
        <a:p>
          <a:endParaRPr lang="en-US"/>
        </a:p>
      </dgm:t>
    </dgm:pt>
    <dgm:pt modelId="{2AF37B29-350B-944F-8B54-4AD2471E9CCA}" type="sibTrans" cxnId="{7F41640B-E619-B446-AD1E-27684B7A3AE9}">
      <dgm:prSet/>
      <dgm:spPr/>
      <dgm:t>
        <a:bodyPr/>
        <a:lstStyle/>
        <a:p>
          <a:endParaRPr lang="en-US"/>
        </a:p>
      </dgm:t>
    </dgm:pt>
    <dgm:pt modelId="{58D04AD0-AC8C-8D43-9B7E-BB09843B6436}">
      <dgm:prSet/>
      <dgm:spPr/>
      <dgm:t>
        <a:bodyPr/>
        <a:lstStyle/>
        <a:p>
          <a:r>
            <a:rPr lang="en-US" dirty="0" smtClean="0"/>
            <a:t>Each exam is solely based on the content provided in the module. With a heavy emphasis on policy, you must be able to answer the questions correctly to proceed.</a:t>
          </a:r>
          <a:endParaRPr lang="en-US" dirty="0"/>
        </a:p>
      </dgm:t>
    </dgm:pt>
    <dgm:pt modelId="{898243F4-311E-EB46-9EEB-688FEDA9914A}" type="parTrans" cxnId="{63F16583-5F92-1C4D-A393-FAC1AA175230}">
      <dgm:prSet/>
      <dgm:spPr/>
      <dgm:t>
        <a:bodyPr/>
        <a:lstStyle/>
        <a:p>
          <a:endParaRPr lang="en-US"/>
        </a:p>
      </dgm:t>
    </dgm:pt>
    <dgm:pt modelId="{9568C0C1-0C58-5A4B-9BD3-5A30FEFF2531}" type="sibTrans" cxnId="{63F16583-5F92-1C4D-A393-FAC1AA175230}">
      <dgm:prSet/>
      <dgm:spPr/>
      <dgm:t>
        <a:bodyPr/>
        <a:lstStyle/>
        <a:p>
          <a:endParaRPr lang="en-US"/>
        </a:p>
      </dgm:t>
    </dgm:pt>
    <dgm:pt modelId="{08A195A3-C402-E340-8746-2070BAAA8FCA}">
      <dgm:prSet/>
      <dgm:spPr/>
      <dgm:t>
        <a:bodyPr/>
        <a:lstStyle/>
        <a:p>
          <a:r>
            <a:rPr lang="en-US" dirty="0" smtClean="0"/>
            <a:t>Feedback</a:t>
          </a:r>
          <a:endParaRPr lang="en-US" dirty="0"/>
        </a:p>
      </dgm:t>
    </dgm:pt>
    <dgm:pt modelId="{F51807F4-5E0F-8843-97DD-8512F2FA4C38}" type="parTrans" cxnId="{647AB024-A6A5-8B4E-9B5C-4BE99799BDDF}">
      <dgm:prSet/>
      <dgm:spPr/>
      <dgm:t>
        <a:bodyPr/>
        <a:lstStyle/>
        <a:p>
          <a:endParaRPr lang="en-US"/>
        </a:p>
      </dgm:t>
    </dgm:pt>
    <dgm:pt modelId="{7CC74D48-AF43-A14C-AD48-B116F0BC3AD9}" type="sibTrans" cxnId="{647AB024-A6A5-8B4E-9B5C-4BE99799BDDF}">
      <dgm:prSet/>
      <dgm:spPr/>
      <dgm:t>
        <a:bodyPr/>
        <a:lstStyle/>
        <a:p>
          <a:endParaRPr lang="en-US"/>
        </a:p>
      </dgm:t>
    </dgm:pt>
    <dgm:pt modelId="{895D886A-E010-0C4F-B01E-0FBE80641CB9}">
      <dgm:prSet/>
      <dgm:spPr/>
      <dgm:t>
        <a:bodyPr/>
        <a:lstStyle/>
        <a:p>
          <a:r>
            <a:rPr lang="en-US" dirty="0" smtClean="0"/>
            <a:t>If you have any questions, comments, or additional feedback, please contact the </a:t>
          </a:r>
          <a:r>
            <a:rPr lang="en-US" dirty="0" err="1" smtClean="0"/>
            <a:t>ActiveNet</a:t>
          </a:r>
          <a:r>
            <a:rPr lang="en-US" dirty="0" smtClean="0"/>
            <a:t> Administrative staff by using the 'Feedback' option within the related course.</a:t>
          </a:r>
          <a:endParaRPr lang="en-US" dirty="0"/>
        </a:p>
      </dgm:t>
    </dgm:pt>
    <dgm:pt modelId="{B2285800-53A6-5949-9983-BB0FF865EF62}" type="parTrans" cxnId="{4BC9ACE0-7B17-F447-ADE3-AD56C2F9A512}">
      <dgm:prSet/>
      <dgm:spPr/>
      <dgm:t>
        <a:bodyPr/>
        <a:lstStyle/>
        <a:p>
          <a:endParaRPr lang="en-US"/>
        </a:p>
      </dgm:t>
    </dgm:pt>
    <dgm:pt modelId="{D5F4685C-813F-5C45-A7C5-8C9E0A668098}" type="sibTrans" cxnId="{4BC9ACE0-7B17-F447-ADE3-AD56C2F9A512}">
      <dgm:prSet/>
      <dgm:spPr/>
      <dgm:t>
        <a:bodyPr/>
        <a:lstStyle/>
        <a:p>
          <a:endParaRPr lang="en-US"/>
        </a:p>
      </dgm:t>
    </dgm:pt>
    <dgm:pt modelId="{C3BBC56F-4549-1849-A39E-12CB9B308CEF}">
      <dgm:prSet/>
      <dgm:spPr/>
      <dgm:t>
        <a:bodyPr/>
        <a:lstStyle/>
        <a:p>
          <a:r>
            <a:rPr lang="en-US" dirty="0" smtClean="0"/>
            <a:t>Good Luck!</a:t>
          </a:r>
          <a:endParaRPr lang="en-US" dirty="0"/>
        </a:p>
      </dgm:t>
    </dgm:pt>
    <dgm:pt modelId="{D050A164-CB83-AC42-AC4D-4300698FB9BF}" type="parTrans" cxnId="{920902EB-6269-4A44-9B92-4D4B666FD885}">
      <dgm:prSet/>
      <dgm:spPr/>
      <dgm:t>
        <a:bodyPr/>
        <a:lstStyle/>
        <a:p>
          <a:endParaRPr lang="en-US"/>
        </a:p>
      </dgm:t>
    </dgm:pt>
    <dgm:pt modelId="{015EB091-5FF7-0F4B-9FE6-5D9102633097}" type="sibTrans" cxnId="{920902EB-6269-4A44-9B92-4D4B666FD885}">
      <dgm:prSet/>
      <dgm:spPr/>
      <dgm:t>
        <a:bodyPr/>
        <a:lstStyle/>
        <a:p>
          <a:endParaRPr lang="en-US"/>
        </a:p>
      </dgm:t>
    </dgm:pt>
    <dgm:pt modelId="{603CF1F2-27E0-2645-BC24-DC36A765FE74}">
      <dgm:prSet/>
      <dgm:spPr/>
      <dgm:t>
        <a:bodyPr/>
        <a:lstStyle/>
        <a:p>
          <a:endParaRPr lang="en-US" dirty="0"/>
        </a:p>
      </dgm:t>
    </dgm:pt>
    <dgm:pt modelId="{9E864A3D-1A78-1447-9A4A-C7BADDC6719E}" type="parTrans" cxnId="{31054224-46D2-8845-A8EB-729B0A52FF8F}">
      <dgm:prSet/>
      <dgm:spPr/>
      <dgm:t>
        <a:bodyPr/>
        <a:lstStyle/>
        <a:p>
          <a:endParaRPr lang="en-US"/>
        </a:p>
      </dgm:t>
    </dgm:pt>
    <dgm:pt modelId="{8DA2A30A-1D2F-7342-B9F8-0DCFA5ADE908}" type="sibTrans" cxnId="{31054224-46D2-8845-A8EB-729B0A52FF8F}">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4982A576-F20B-624F-8EB6-02D4DAAA5318}" type="pres">
      <dgm:prSet presAssocID="{E4D52DD6-8E93-DA47-861B-070DF189DD2E}" presName="parentLin" presStyleCnt="0"/>
      <dgm:spPr/>
    </dgm:pt>
    <dgm:pt modelId="{4C862E51-229B-B143-8B2D-1791FDEB29A4}" type="pres">
      <dgm:prSet presAssocID="{E4D52DD6-8E93-DA47-861B-070DF189DD2E}" presName="parentLeftMargin" presStyleLbl="node1" presStyleIdx="0" presStyleCnt="3"/>
      <dgm:spPr/>
    </dgm:pt>
    <dgm:pt modelId="{BDF6B77D-5100-414E-ACAD-FCD248D7259D}" type="pres">
      <dgm:prSet presAssocID="{E4D52DD6-8E93-DA47-861B-070DF189DD2E}" presName="parentText" presStyleLbl="node1" presStyleIdx="0" presStyleCnt="3">
        <dgm:presLayoutVars>
          <dgm:chMax val="0"/>
          <dgm:bulletEnabled val="1"/>
        </dgm:presLayoutVars>
      </dgm:prSet>
      <dgm:spPr/>
      <dgm:t>
        <a:bodyPr/>
        <a:lstStyle/>
        <a:p>
          <a:endParaRPr lang="en-US"/>
        </a:p>
      </dgm:t>
    </dgm:pt>
    <dgm:pt modelId="{C0BE3E02-7AD6-5646-9719-4C5CFC9265ED}" type="pres">
      <dgm:prSet presAssocID="{E4D52DD6-8E93-DA47-861B-070DF189DD2E}" presName="negativeSpace" presStyleCnt="0"/>
      <dgm:spPr/>
    </dgm:pt>
    <dgm:pt modelId="{93587A36-1B6A-DB40-81F1-3D0B0F55281E}" type="pres">
      <dgm:prSet presAssocID="{E4D52DD6-8E93-DA47-861B-070DF189DD2E}" presName="childText" presStyleLbl="conFgAcc1" presStyleIdx="0" presStyleCnt="3">
        <dgm:presLayoutVars>
          <dgm:bulletEnabled val="1"/>
        </dgm:presLayoutVars>
      </dgm:prSet>
      <dgm:spPr/>
      <dgm:t>
        <a:bodyPr/>
        <a:lstStyle/>
        <a:p>
          <a:endParaRPr lang="en-US"/>
        </a:p>
      </dgm:t>
    </dgm:pt>
    <dgm:pt modelId="{CC6A5270-334D-6B43-BE20-6612D544A3CC}" type="pres">
      <dgm:prSet presAssocID="{B9431088-539D-C945-8036-2F3E81BFA869}" presName="spaceBetweenRectangles" presStyleCnt="0"/>
      <dgm:spPr/>
    </dgm:pt>
    <dgm:pt modelId="{6BF3499B-A431-684B-A7C3-0D0B3399FA19}" type="pres">
      <dgm:prSet presAssocID="{62F9CE2C-EF1C-7141-AD91-BB931B7B6E01}" presName="parentLin" presStyleCnt="0"/>
      <dgm:spPr/>
    </dgm:pt>
    <dgm:pt modelId="{81A8EB38-B1A4-AE41-A2A7-8E54CD54F91A}" type="pres">
      <dgm:prSet presAssocID="{62F9CE2C-EF1C-7141-AD91-BB931B7B6E01}" presName="parentLeftMargin" presStyleLbl="node1" presStyleIdx="0" presStyleCnt="3"/>
      <dgm:spPr/>
    </dgm:pt>
    <dgm:pt modelId="{4A477F58-65EC-3743-8699-89515F4BA652}" type="pres">
      <dgm:prSet presAssocID="{62F9CE2C-EF1C-7141-AD91-BB931B7B6E01}" presName="parentText" presStyleLbl="node1" presStyleIdx="1" presStyleCnt="3">
        <dgm:presLayoutVars>
          <dgm:chMax val="0"/>
          <dgm:bulletEnabled val="1"/>
        </dgm:presLayoutVars>
      </dgm:prSet>
      <dgm:spPr/>
    </dgm:pt>
    <dgm:pt modelId="{1346BC18-6DF1-FA4D-AB62-BE30E22F5C50}" type="pres">
      <dgm:prSet presAssocID="{62F9CE2C-EF1C-7141-AD91-BB931B7B6E01}" presName="negativeSpace" presStyleCnt="0"/>
      <dgm:spPr/>
    </dgm:pt>
    <dgm:pt modelId="{9CFD8A0A-DDB4-A34C-B3B9-61BD0A40CDE7}" type="pres">
      <dgm:prSet presAssocID="{62F9CE2C-EF1C-7141-AD91-BB931B7B6E01}" presName="childText" presStyleLbl="conFgAcc1" presStyleIdx="1" presStyleCnt="3">
        <dgm:presLayoutVars>
          <dgm:bulletEnabled val="1"/>
        </dgm:presLayoutVars>
      </dgm:prSet>
      <dgm:spPr/>
      <dgm:t>
        <a:bodyPr/>
        <a:lstStyle/>
        <a:p>
          <a:endParaRPr lang="en-US"/>
        </a:p>
      </dgm:t>
    </dgm:pt>
    <dgm:pt modelId="{4823A08D-023A-8F4C-BC63-D98907CE5095}" type="pres">
      <dgm:prSet presAssocID="{2AF37B29-350B-944F-8B54-4AD2471E9CCA}" presName="spaceBetweenRectangles" presStyleCnt="0"/>
      <dgm:spPr/>
    </dgm:pt>
    <dgm:pt modelId="{A239C904-C698-F443-96C8-A93D9C9EC87E}" type="pres">
      <dgm:prSet presAssocID="{08A195A3-C402-E340-8746-2070BAAA8FCA}" presName="parentLin" presStyleCnt="0"/>
      <dgm:spPr/>
    </dgm:pt>
    <dgm:pt modelId="{33FB73DB-8E34-AE4E-911F-7588EE773C6B}" type="pres">
      <dgm:prSet presAssocID="{08A195A3-C402-E340-8746-2070BAAA8FCA}" presName="parentLeftMargin" presStyleLbl="node1" presStyleIdx="1" presStyleCnt="3"/>
      <dgm:spPr/>
    </dgm:pt>
    <dgm:pt modelId="{31082E84-BB13-8C4E-835E-9E892BA54D3B}" type="pres">
      <dgm:prSet presAssocID="{08A195A3-C402-E340-8746-2070BAAA8FCA}" presName="parentText" presStyleLbl="node1" presStyleIdx="2" presStyleCnt="3">
        <dgm:presLayoutVars>
          <dgm:chMax val="0"/>
          <dgm:bulletEnabled val="1"/>
        </dgm:presLayoutVars>
      </dgm:prSet>
      <dgm:spPr/>
    </dgm:pt>
    <dgm:pt modelId="{4AC15961-6FF9-4A48-8B29-8D4A619293BA}" type="pres">
      <dgm:prSet presAssocID="{08A195A3-C402-E340-8746-2070BAAA8FCA}" presName="negativeSpace" presStyleCnt="0"/>
      <dgm:spPr/>
    </dgm:pt>
    <dgm:pt modelId="{0A2618DB-9165-994E-B792-A0F450012729}" type="pres">
      <dgm:prSet presAssocID="{08A195A3-C402-E340-8746-2070BAAA8FCA}" presName="childText" presStyleLbl="conFgAcc1" presStyleIdx="2" presStyleCnt="3">
        <dgm:presLayoutVars>
          <dgm:bulletEnabled val="1"/>
        </dgm:presLayoutVars>
      </dgm:prSet>
      <dgm:spPr/>
      <dgm:t>
        <a:bodyPr/>
        <a:lstStyle/>
        <a:p>
          <a:endParaRPr lang="en-US"/>
        </a:p>
      </dgm:t>
    </dgm:pt>
  </dgm:ptLst>
  <dgm:cxnLst>
    <dgm:cxn modelId="{920902EB-6269-4A44-9B92-4D4B666FD885}" srcId="{08A195A3-C402-E340-8746-2070BAAA8FCA}" destId="{C3BBC56F-4549-1849-A39E-12CB9B308CEF}" srcOrd="2" destOrd="0" parTransId="{D050A164-CB83-AC42-AC4D-4300698FB9BF}" sibTransId="{015EB091-5FF7-0F4B-9FE6-5D9102633097}"/>
    <dgm:cxn modelId="{DEBD6BAE-9C4B-B041-A4BD-C4332D2D094D}" type="presOf" srcId="{68C8B304-FD04-7743-95AA-2D33F1F38D20}" destId="{93587A36-1B6A-DB40-81F1-3D0B0F55281E}" srcOrd="0" destOrd="0" presId="urn:microsoft.com/office/officeart/2005/8/layout/list1"/>
    <dgm:cxn modelId="{6BCCE835-8032-5541-A954-1773F8F45927}" srcId="{E4949E61-7429-4064-85AF-11B13624FC5C}" destId="{E4D52DD6-8E93-DA47-861B-070DF189DD2E}" srcOrd="0" destOrd="0" parTransId="{2803DA79-D4EC-7E48-A51F-0A261B786823}" sibTransId="{B9431088-539D-C945-8036-2F3E81BFA869}"/>
    <dgm:cxn modelId="{7C3A040E-1291-7F4A-923B-FE83CB7669E8}" type="presOf" srcId="{58D04AD0-AC8C-8D43-9B7E-BB09843B6436}" destId="{9CFD8A0A-DDB4-A34C-B3B9-61BD0A40CDE7}" srcOrd="0" destOrd="0" presId="urn:microsoft.com/office/officeart/2005/8/layout/list1"/>
    <dgm:cxn modelId="{7E4D33A0-1B6A-914F-AAA3-3207FA894021}" type="presOf" srcId="{603CF1F2-27E0-2645-BC24-DC36A765FE74}" destId="{0A2618DB-9165-994E-B792-A0F450012729}" srcOrd="0" destOrd="1" presId="urn:microsoft.com/office/officeart/2005/8/layout/list1"/>
    <dgm:cxn modelId="{9126CE88-6FFA-D944-B0BC-9143EFAAB926}" type="presOf" srcId="{08A195A3-C402-E340-8746-2070BAAA8FCA}" destId="{31082E84-BB13-8C4E-835E-9E892BA54D3B}" srcOrd="1" destOrd="0" presId="urn:microsoft.com/office/officeart/2005/8/layout/list1"/>
    <dgm:cxn modelId="{647AB024-A6A5-8B4E-9B5C-4BE99799BDDF}" srcId="{E4949E61-7429-4064-85AF-11B13624FC5C}" destId="{08A195A3-C402-E340-8746-2070BAAA8FCA}" srcOrd="2" destOrd="0" parTransId="{F51807F4-5E0F-8843-97DD-8512F2FA4C38}" sibTransId="{7CC74D48-AF43-A14C-AD48-B116F0BC3AD9}"/>
    <dgm:cxn modelId="{91A6F263-0C70-224C-892C-73C9684189D5}" type="presOf" srcId="{08A195A3-C402-E340-8746-2070BAAA8FCA}" destId="{33FB73DB-8E34-AE4E-911F-7588EE773C6B}" srcOrd="0" destOrd="0" presId="urn:microsoft.com/office/officeart/2005/8/layout/list1"/>
    <dgm:cxn modelId="{74DDF96A-42AD-FC43-B90A-A3BDA886EC40}" type="presOf" srcId="{895D886A-E010-0C4F-B01E-0FBE80641CB9}" destId="{0A2618DB-9165-994E-B792-A0F450012729}" srcOrd="0" destOrd="0" presId="urn:microsoft.com/office/officeart/2005/8/layout/list1"/>
    <dgm:cxn modelId="{4BC9ACE0-7B17-F447-ADE3-AD56C2F9A512}" srcId="{08A195A3-C402-E340-8746-2070BAAA8FCA}" destId="{895D886A-E010-0C4F-B01E-0FBE80641CB9}" srcOrd="0" destOrd="0" parTransId="{B2285800-53A6-5949-9983-BB0FF865EF62}" sibTransId="{D5F4685C-813F-5C45-A7C5-8C9E0A668098}"/>
    <dgm:cxn modelId="{62B3C3C9-CDF6-D64E-8E02-D6AA74C7A9A2}" srcId="{E4D52DD6-8E93-DA47-861B-070DF189DD2E}" destId="{68C8B304-FD04-7743-95AA-2D33F1F38D20}" srcOrd="0" destOrd="0" parTransId="{AD38301F-0361-4D4D-A23D-859ED143C734}" sibTransId="{C44E5EFD-7B5E-C248-A76B-3AD7B829314A}"/>
    <dgm:cxn modelId="{B324EED3-8808-5142-95BC-8471F1859606}" type="presOf" srcId="{E4D52DD6-8E93-DA47-861B-070DF189DD2E}" destId="{4C862E51-229B-B143-8B2D-1791FDEB29A4}" srcOrd="0" destOrd="0" presId="urn:microsoft.com/office/officeart/2005/8/layout/list1"/>
    <dgm:cxn modelId="{61F98DD5-AC2A-9E42-8B42-A6DDC2F67303}" type="presOf" srcId="{62F9CE2C-EF1C-7141-AD91-BB931B7B6E01}" destId="{4A477F58-65EC-3743-8699-89515F4BA652}" srcOrd="1" destOrd="0" presId="urn:microsoft.com/office/officeart/2005/8/layout/list1"/>
    <dgm:cxn modelId="{C62A1AE5-6DE1-0E4E-A4DA-E9DB1E0C16DF}" type="presOf" srcId="{C3BBC56F-4549-1849-A39E-12CB9B308CEF}" destId="{0A2618DB-9165-994E-B792-A0F450012729}" srcOrd="0" destOrd="2" presId="urn:microsoft.com/office/officeart/2005/8/layout/list1"/>
    <dgm:cxn modelId="{7F41640B-E619-B446-AD1E-27684B7A3AE9}" srcId="{E4949E61-7429-4064-85AF-11B13624FC5C}" destId="{62F9CE2C-EF1C-7141-AD91-BB931B7B6E01}" srcOrd="1" destOrd="0" parTransId="{CB6558EC-E5AC-4A45-B6E5-BDD28147E88B}" sibTransId="{2AF37B29-350B-944F-8B54-4AD2471E9CCA}"/>
    <dgm:cxn modelId="{63F16583-5F92-1C4D-A393-FAC1AA175230}" srcId="{62F9CE2C-EF1C-7141-AD91-BB931B7B6E01}" destId="{58D04AD0-AC8C-8D43-9B7E-BB09843B6436}" srcOrd="0" destOrd="0" parTransId="{898243F4-311E-EB46-9EEB-688FEDA9914A}" sibTransId="{9568C0C1-0C58-5A4B-9BD3-5A30FEFF2531}"/>
    <dgm:cxn modelId="{31054224-46D2-8845-A8EB-729B0A52FF8F}" srcId="{08A195A3-C402-E340-8746-2070BAAA8FCA}" destId="{603CF1F2-27E0-2645-BC24-DC36A765FE74}" srcOrd="1" destOrd="0" parTransId="{9E864A3D-1A78-1447-9A4A-C7BADDC6719E}" sibTransId="{8DA2A30A-1D2F-7342-B9F8-0DCFA5ADE908}"/>
    <dgm:cxn modelId="{271F991E-9BA1-6848-B4B7-0181E8F72608}" type="presOf" srcId="{62F9CE2C-EF1C-7141-AD91-BB931B7B6E01}" destId="{81A8EB38-B1A4-AE41-A2A7-8E54CD54F91A}" srcOrd="0" destOrd="0" presId="urn:microsoft.com/office/officeart/2005/8/layout/list1"/>
    <dgm:cxn modelId="{DF7D4194-A0A2-4E4E-8F92-85122B73D735}" type="presOf" srcId="{E4949E61-7429-4064-85AF-11B13624FC5C}" destId="{4703772F-8068-4BD3-AAB9-763FB9F544EB}" srcOrd="0" destOrd="0" presId="urn:microsoft.com/office/officeart/2005/8/layout/list1"/>
    <dgm:cxn modelId="{6D81DAC6-4577-4E44-9214-AC12436D56F0}" type="presOf" srcId="{E4D52DD6-8E93-DA47-861B-070DF189DD2E}" destId="{BDF6B77D-5100-414E-ACAD-FCD248D7259D}" srcOrd="1" destOrd="0" presId="urn:microsoft.com/office/officeart/2005/8/layout/list1"/>
    <dgm:cxn modelId="{835E3842-FF27-BA4F-A374-FAA3EB960288}" type="presParOf" srcId="{4703772F-8068-4BD3-AAB9-763FB9F544EB}" destId="{4982A576-F20B-624F-8EB6-02D4DAAA5318}" srcOrd="0" destOrd="0" presId="urn:microsoft.com/office/officeart/2005/8/layout/list1"/>
    <dgm:cxn modelId="{298E8D95-F8D5-B740-B48B-23494018517F}" type="presParOf" srcId="{4982A576-F20B-624F-8EB6-02D4DAAA5318}" destId="{4C862E51-229B-B143-8B2D-1791FDEB29A4}" srcOrd="0" destOrd="0" presId="urn:microsoft.com/office/officeart/2005/8/layout/list1"/>
    <dgm:cxn modelId="{6ADF25C1-C12C-654E-A023-A9367FD48EB3}" type="presParOf" srcId="{4982A576-F20B-624F-8EB6-02D4DAAA5318}" destId="{BDF6B77D-5100-414E-ACAD-FCD248D7259D}" srcOrd="1" destOrd="0" presId="urn:microsoft.com/office/officeart/2005/8/layout/list1"/>
    <dgm:cxn modelId="{F3143D13-ABE7-FB48-8822-2AC15E3870EB}" type="presParOf" srcId="{4703772F-8068-4BD3-AAB9-763FB9F544EB}" destId="{C0BE3E02-7AD6-5646-9719-4C5CFC9265ED}" srcOrd="1" destOrd="0" presId="urn:microsoft.com/office/officeart/2005/8/layout/list1"/>
    <dgm:cxn modelId="{0321D5F2-5937-6E45-BBB6-8A18C77336EA}" type="presParOf" srcId="{4703772F-8068-4BD3-AAB9-763FB9F544EB}" destId="{93587A36-1B6A-DB40-81F1-3D0B0F55281E}" srcOrd="2" destOrd="0" presId="urn:microsoft.com/office/officeart/2005/8/layout/list1"/>
    <dgm:cxn modelId="{B3C80F1C-4717-6647-9D6D-64C2CEFB8DA9}" type="presParOf" srcId="{4703772F-8068-4BD3-AAB9-763FB9F544EB}" destId="{CC6A5270-334D-6B43-BE20-6612D544A3CC}" srcOrd="3" destOrd="0" presId="urn:microsoft.com/office/officeart/2005/8/layout/list1"/>
    <dgm:cxn modelId="{0339DD39-80F1-B548-BFC8-DA934DE9B2E6}" type="presParOf" srcId="{4703772F-8068-4BD3-AAB9-763FB9F544EB}" destId="{6BF3499B-A431-684B-A7C3-0D0B3399FA19}" srcOrd="4" destOrd="0" presId="urn:microsoft.com/office/officeart/2005/8/layout/list1"/>
    <dgm:cxn modelId="{3C541739-A272-DE4A-942A-14407F3C1584}" type="presParOf" srcId="{6BF3499B-A431-684B-A7C3-0D0B3399FA19}" destId="{81A8EB38-B1A4-AE41-A2A7-8E54CD54F91A}" srcOrd="0" destOrd="0" presId="urn:microsoft.com/office/officeart/2005/8/layout/list1"/>
    <dgm:cxn modelId="{8A7D6BB3-9631-BF43-9B4E-2ED914B4F49C}" type="presParOf" srcId="{6BF3499B-A431-684B-A7C3-0D0B3399FA19}" destId="{4A477F58-65EC-3743-8699-89515F4BA652}" srcOrd="1" destOrd="0" presId="urn:microsoft.com/office/officeart/2005/8/layout/list1"/>
    <dgm:cxn modelId="{BD19949E-32BD-2E4E-A90F-58B9EC5E8E94}" type="presParOf" srcId="{4703772F-8068-4BD3-AAB9-763FB9F544EB}" destId="{1346BC18-6DF1-FA4D-AB62-BE30E22F5C50}" srcOrd="5" destOrd="0" presId="urn:microsoft.com/office/officeart/2005/8/layout/list1"/>
    <dgm:cxn modelId="{C6936E82-2A32-8140-B736-E79ED5D76B2F}" type="presParOf" srcId="{4703772F-8068-4BD3-AAB9-763FB9F544EB}" destId="{9CFD8A0A-DDB4-A34C-B3B9-61BD0A40CDE7}" srcOrd="6" destOrd="0" presId="urn:microsoft.com/office/officeart/2005/8/layout/list1"/>
    <dgm:cxn modelId="{2B0A4666-71B4-614F-98B9-7B9231F81E86}" type="presParOf" srcId="{4703772F-8068-4BD3-AAB9-763FB9F544EB}" destId="{4823A08D-023A-8F4C-BC63-D98907CE5095}" srcOrd="7" destOrd="0" presId="urn:microsoft.com/office/officeart/2005/8/layout/list1"/>
    <dgm:cxn modelId="{A5C1312C-FCD3-7649-88CB-F14727983FA7}" type="presParOf" srcId="{4703772F-8068-4BD3-AAB9-763FB9F544EB}" destId="{A239C904-C698-F443-96C8-A93D9C9EC87E}" srcOrd="8" destOrd="0" presId="urn:microsoft.com/office/officeart/2005/8/layout/list1"/>
    <dgm:cxn modelId="{EB0C4EE7-0B58-FE4B-B999-366F4A2E8BCD}" type="presParOf" srcId="{A239C904-C698-F443-96C8-A93D9C9EC87E}" destId="{33FB73DB-8E34-AE4E-911F-7588EE773C6B}" srcOrd="0" destOrd="0" presId="urn:microsoft.com/office/officeart/2005/8/layout/list1"/>
    <dgm:cxn modelId="{0EE6C979-8898-8141-8CCE-4A3B4256850D}" type="presParOf" srcId="{A239C904-C698-F443-96C8-A93D9C9EC87E}" destId="{31082E84-BB13-8C4E-835E-9E892BA54D3B}" srcOrd="1" destOrd="0" presId="urn:microsoft.com/office/officeart/2005/8/layout/list1"/>
    <dgm:cxn modelId="{A14A6591-AC5A-B244-B617-3855F715220B}" type="presParOf" srcId="{4703772F-8068-4BD3-AAB9-763FB9F544EB}" destId="{4AC15961-6FF9-4A48-8B29-8D4A619293BA}" srcOrd="9" destOrd="0" presId="urn:microsoft.com/office/officeart/2005/8/layout/list1"/>
    <dgm:cxn modelId="{20F7CE88-E5B5-9741-83B3-5539DD7CD99F}" type="presParOf" srcId="{4703772F-8068-4BD3-AAB9-763FB9F544EB}" destId="{0A2618DB-9165-994E-B792-A0F450012729}"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76340034-E1E8-FC4D-A35C-E17C80EFB16C}">
      <dgm:prSet/>
      <dgm:spPr/>
      <dgm:t>
        <a:bodyPr/>
        <a:lstStyle/>
        <a:p>
          <a:r>
            <a:rPr lang="en-US" dirty="0" smtClean="0"/>
            <a:t>Interactive!</a:t>
          </a:r>
          <a:endParaRPr lang="en-US" dirty="0"/>
        </a:p>
      </dgm:t>
    </dgm:pt>
    <dgm:pt modelId="{CEA0067C-075E-B24F-A685-FBB873BDBF5E}" type="parTrans" cxnId="{CA977128-4A9C-2843-9A93-3F3C1CB0DF98}">
      <dgm:prSet/>
      <dgm:spPr/>
      <dgm:t>
        <a:bodyPr/>
        <a:lstStyle/>
        <a:p>
          <a:endParaRPr lang="en-US"/>
        </a:p>
      </dgm:t>
    </dgm:pt>
    <dgm:pt modelId="{6944CFD7-3210-9244-8F50-02BEE187A72C}" type="sibTrans" cxnId="{CA977128-4A9C-2843-9A93-3F3C1CB0DF98}">
      <dgm:prSet/>
      <dgm:spPr/>
      <dgm:t>
        <a:bodyPr/>
        <a:lstStyle/>
        <a:p>
          <a:endParaRPr lang="en-US"/>
        </a:p>
      </dgm:t>
    </dgm:pt>
    <dgm:pt modelId="{64634856-D701-0A46-B6F1-43F64DC4E246}">
      <dgm:prSet/>
      <dgm:spPr/>
      <dgm:t>
        <a:bodyPr/>
        <a:lstStyle/>
        <a:p>
          <a:r>
            <a:rPr lang="en-US" dirty="0" smtClean="0"/>
            <a:t>This trainer is meant to be as interactive as possible with no typing required. We want to focus on the process to ensure you are prepare to use the system.</a:t>
          </a:r>
          <a:endParaRPr lang="en-US" dirty="0"/>
        </a:p>
      </dgm:t>
    </dgm:pt>
    <dgm:pt modelId="{01071748-9072-1E41-A5E9-BE5B9B141DB7}" type="parTrans" cxnId="{B4EE146A-2856-7240-B379-8ECA1B0DBA34}">
      <dgm:prSet/>
      <dgm:spPr/>
      <dgm:t>
        <a:bodyPr/>
        <a:lstStyle/>
        <a:p>
          <a:endParaRPr lang="en-US"/>
        </a:p>
      </dgm:t>
    </dgm:pt>
    <dgm:pt modelId="{FCB3B531-1F16-DA47-86C8-90DAAD775806}" type="sibTrans" cxnId="{B4EE146A-2856-7240-B379-8ECA1B0DBA34}">
      <dgm:prSet/>
      <dgm:spPr/>
      <dgm:t>
        <a:bodyPr/>
        <a:lstStyle/>
        <a:p>
          <a:endParaRPr lang="en-US"/>
        </a:p>
      </dgm:t>
    </dgm:pt>
    <dgm:pt modelId="{66531A41-2D1F-BC42-BEFA-AC38CBDACA6C}">
      <dgm:prSet/>
      <dgm:spPr/>
      <dgm:t>
        <a:bodyPr/>
        <a:lstStyle/>
        <a:p>
          <a:r>
            <a:rPr lang="en-US" dirty="0" smtClean="0"/>
            <a:t>Banner Icons:</a:t>
          </a:r>
          <a:endParaRPr lang="en-US" dirty="0"/>
        </a:p>
      </dgm:t>
    </dgm:pt>
    <dgm:pt modelId="{E73D114D-F33A-324E-BE09-C68E13B6684F}" type="parTrans" cxnId="{7007C35B-CF01-9C43-9F7A-E3F77F6A43A8}">
      <dgm:prSet/>
      <dgm:spPr/>
      <dgm:t>
        <a:bodyPr/>
        <a:lstStyle/>
        <a:p>
          <a:endParaRPr lang="en-US"/>
        </a:p>
      </dgm:t>
    </dgm:pt>
    <dgm:pt modelId="{F5B5EE95-C013-2A49-8BAF-F45E3BD50DB2}" type="sibTrans" cxnId="{7007C35B-CF01-9C43-9F7A-E3F77F6A43A8}">
      <dgm:prSet/>
      <dgm:spPr/>
      <dgm:t>
        <a:bodyPr/>
        <a:lstStyle/>
        <a:p>
          <a:endParaRPr lang="en-US"/>
        </a:p>
      </dgm:t>
    </dgm:pt>
    <dgm:pt modelId="{83173FD8-49E5-2D42-B754-38B897F6AA19}">
      <dgm:prSet/>
      <dgm:spPr/>
      <dgm:t>
        <a:bodyPr/>
        <a:lstStyle/>
        <a:p>
          <a:r>
            <a:rPr lang="en-US" dirty="0" smtClean="0"/>
            <a:t>Before we begin the modular courses, let's get familiar with how these tutorials work. Select an item from the below banner to get started.</a:t>
          </a:r>
          <a:endParaRPr lang="en-US" dirty="0"/>
        </a:p>
      </dgm:t>
    </dgm:pt>
    <dgm:pt modelId="{1E3FFC1E-68C4-2F43-B489-F04B3EB2403E}" type="parTrans" cxnId="{39D934A1-41D5-CA42-A31D-8A556011B691}">
      <dgm:prSet/>
      <dgm:spPr/>
      <dgm:t>
        <a:bodyPr/>
        <a:lstStyle/>
        <a:p>
          <a:endParaRPr lang="en-US"/>
        </a:p>
      </dgm:t>
    </dgm:pt>
    <dgm:pt modelId="{136E8876-06B0-1540-967B-8B600ECD7BE9}" type="sibTrans" cxnId="{39D934A1-41D5-CA42-A31D-8A556011B691}">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B0FD5CE2-4F84-CB4B-AF48-B6F1E1D5A4CB}" type="pres">
      <dgm:prSet presAssocID="{76340034-E1E8-FC4D-A35C-E17C80EFB16C}" presName="parentLin" presStyleCnt="0"/>
      <dgm:spPr/>
    </dgm:pt>
    <dgm:pt modelId="{8328479A-9310-FB4B-8E25-4D338A95854A}" type="pres">
      <dgm:prSet presAssocID="{76340034-E1E8-FC4D-A35C-E17C80EFB16C}" presName="parentLeftMargin" presStyleLbl="node1" presStyleIdx="0" presStyleCnt="2"/>
      <dgm:spPr/>
    </dgm:pt>
    <dgm:pt modelId="{6124FAE7-08EF-A24D-804F-D893AF9AC3FE}" type="pres">
      <dgm:prSet presAssocID="{76340034-E1E8-FC4D-A35C-E17C80EFB16C}" presName="parentText" presStyleLbl="node1" presStyleIdx="0" presStyleCnt="2">
        <dgm:presLayoutVars>
          <dgm:chMax val="0"/>
          <dgm:bulletEnabled val="1"/>
        </dgm:presLayoutVars>
      </dgm:prSet>
      <dgm:spPr/>
    </dgm:pt>
    <dgm:pt modelId="{8CDD9A78-D069-284F-9967-CD4E07FAC367}" type="pres">
      <dgm:prSet presAssocID="{76340034-E1E8-FC4D-A35C-E17C80EFB16C}" presName="negativeSpace" presStyleCnt="0"/>
      <dgm:spPr/>
    </dgm:pt>
    <dgm:pt modelId="{C0B6BF1A-1C6B-AB49-BFDB-0212AD35F492}" type="pres">
      <dgm:prSet presAssocID="{76340034-E1E8-FC4D-A35C-E17C80EFB16C}" presName="childText" presStyleLbl="conFgAcc1" presStyleIdx="0" presStyleCnt="2">
        <dgm:presLayoutVars>
          <dgm:bulletEnabled val="1"/>
        </dgm:presLayoutVars>
      </dgm:prSet>
      <dgm:spPr/>
      <dgm:t>
        <a:bodyPr/>
        <a:lstStyle/>
        <a:p>
          <a:endParaRPr lang="en-US"/>
        </a:p>
      </dgm:t>
    </dgm:pt>
    <dgm:pt modelId="{D4750246-7D38-E74C-BD2D-880FABAA7B17}" type="pres">
      <dgm:prSet presAssocID="{6944CFD7-3210-9244-8F50-02BEE187A72C}" presName="spaceBetweenRectangles" presStyleCnt="0"/>
      <dgm:spPr/>
    </dgm:pt>
    <dgm:pt modelId="{3F6FD57E-D813-7647-9D9F-67A7991C9B56}" type="pres">
      <dgm:prSet presAssocID="{66531A41-2D1F-BC42-BEFA-AC38CBDACA6C}" presName="parentLin" presStyleCnt="0"/>
      <dgm:spPr/>
    </dgm:pt>
    <dgm:pt modelId="{244D6708-6210-B84C-8C3D-FA57A3C97A20}" type="pres">
      <dgm:prSet presAssocID="{66531A41-2D1F-BC42-BEFA-AC38CBDACA6C}" presName="parentLeftMargin" presStyleLbl="node1" presStyleIdx="0" presStyleCnt="2"/>
      <dgm:spPr/>
    </dgm:pt>
    <dgm:pt modelId="{64ECDE02-797D-854F-B0BA-959D033CB079}" type="pres">
      <dgm:prSet presAssocID="{66531A41-2D1F-BC42-BEFA-AC38CBDACA6C}" presName="parentText" presStyleLbl="node1" presStyleIdx="1" presStyleCnt="2">
        <dgm:presLayoutVars>
          <dgm:chMax val="0"/>
          <dgm:bulletEnabled val="1"/>
        </dgm:presLayoutVars>
      </dgm:prSet>
      <dgm:spPr/>
    </dgm:pt>
    <dgm:pt modelId="{449DBF6D-81CC-3547-958B-AA43AFE3F2DF}" type="pres">
      <dgm:prSet presAssocID="{66531A41-2D1F-BC42-BEFA-AC38CBDACA6C}" presName="negativeSpace" presStyleCnt="0"/>
      <dgm:spPr/>
    </dgm:pt>
    <dgm:pt modelId="{3ED39942-9D9D-294A-B487-0383E781811E}" type="pres">
      <dgm:prSet presAssocID="{66531A41-2D1F-BC42-BEFA-AC38CBDACA6C}" presName="childText" presStyleLbl="conFgAcc1" presStyleIdx="1" presStyleCnt="2">
        <dgm:presLayoutVars>
          <dgm:bulletEnabled val="1"/>
        </dgm:presLayoutVars>
      </dgm:prSet>
      <dgm:spPr/>
      <dgm:t>
        <a:bodyPr/>
        <a:lstStyle/>
        <a:p>
          <a:endParaRPr lang="en-US"/>
        </a:p>
      </dgm:t>
    </dgm:pt>
  </dgm:ptLst>
  <dgm:cxnLst>
    <dgm:cxn modelId="{39D934A1-41D5-CA42-A31D-8A556011B691}" srcId="{66531A41-2D1F-BC42-BEFA-AC38CBDACA6C}" destId="{83173FD8-49E5-2D42-B754-38B897F6AA19}" srcOrd="0" destOrd="0" parTransId="{1E3FFC1E-68C4-2F43-B489-F04B3EB2403E}" sibTransId="{136E8876-06B0-1540-967B-8B600ECD7BE9}"/>
    <dgm:cxn modelId="{3380D456-0D6A-A841-81B3-975299F9DD76}" type="presOf" srcId="{66531A41-2D1F-BC42-BEFA-AC38CBDACA6C}" destId="{244D6708-6210-B84C-8C3D-FA57A3C97A20}" srcOrd="0" destOrd="0" presId="urn:microsoft.com/office/officeart/2005/8/layout/list1"/>
    <dgm:cxn modelId="{BCAD2287-281D-604F-B8A6-E1C9273CF171}" type="presOf" srcId="{66531A41-2D1F-BC42-BEFA-AC38CBDACA6C}" destId="{64ECDE02-797D-854F-B0BA-959D033CB079}" srcOrd="1" destOrd="0" presId="urn:microsoft.com/office/officeart/2005/8/layout/list1"/>
    <dgm:cxn modelId="{E30C880A-5389-E541-AD0F-1B170FAAD0E3}" type="presOf" srcId="{E4949E61-7429-4064-85AF-11B13624FC5C}" destId="{4703772F-8068-4BD3-AAB9-763FB9F544EB}" srcOrd="0" destOrd="0" presId="urn:microsoft.com/office/officeart/2005/8/layout/list1"/>
    <dgm:cxn modelId="{CA977128-4A9C-2843-9A93-3F3C1CB0DF98}" srcId="{E4949E61-7429-4064-85AF-11B13624FC5C}" destId="{76340034-E1E8-FC4D-A35C-E17C80EFB16C}" srcOrd="0" destOrd="0" parTransId="{CEA0067C-075E-B24F-A685-FBB873BDBF5E}" sibTransId="{6944CFD7-3210-9244-8F50-02BEE187A72C}"/>
    <dgm:cxn modelId="{987A9155-D9F9-5B4B-8C16-BABAC6EEF663}" type="presOf" srcId="{83173FD8-49E5-2D42-B754-38B897F6AA19}" destId="{3ED39942-9D9D-294A-B487-0383E781811E}" srcOrd="0" destOrd="0" presId="urn:microsoft.com/office/officeart/2005/8/layout/list1"/>
    <dgm:cxn modelId="{7007C35B-CF01-9C43-9F7A-E3F77F6A43A8}" srcId="{E4949E61-7429-4064-85AF-11B13624FC5C}" destId="{66531A41-2D1F-BC42-BEFA-AC38CBDACA6C}" srcOrd="1" destOrd="0" parTransId="{E73D114D-F33A-324E-BE09-C68E13B6684F}" sibTransId="{F5B5EE95-C013-2A49-8BAF-F45E3BD50DB2}"/>
    <dgm:cxn modelId="{25EDF2B8-C1BC-4F4E-86C4-742D6B2989DE}" type="presOf" srcId="{64634856-D701-0A46-B6F1-43F64DC4E246}" destId="{C0B6BF1A-1C6B-AB49-BFDB-0212AD35F492}" srcOrd="0" destOrd="0" presId="urn:microsoft.com/office/officeart/2005/8/layout/list1"/>
    <dgm:cxn modelId="{D75D7362-6111-B149-958F-4F8F1737A1B3}" type="presOf" srcId="{76340034-E1E8-FC4D-A35C-E17C80EFB16C}" destId="{8328479A-9310-FB4B-8E25-4D338A95854A}" srcOrd="0" destOrd="0" presId="urn:microsoft.com/office/officeart/2005/8/layout/list1"/>
    <dgm:cxn modelId="{B4EE146A-2856-7240-B379-8ECA1B0DBA34}" srcId="{76340034-E1E8-FC4D-A35C-E17C80EFB16C}" destId="{64634856-D701-0A46-B6F1-43F64DC4E246}" srcOrd="0" destOrd="0" parTransId="{01071748-9072-1E41-A5E9-BE5B9B141DB7}" sibTransId="{FCB3B531-1F16-DA47-86C8-90DAAD775806}"/>
    <dgm:cxn modelId="{DF691897-EC31-0A4B-ADF0-55188D4BD68C}" type="presOf" srcId="{76340034-E1E8-FC4D-A35C-E17C80EFB16C}" destId="{6124FAE7-08EF-A24D-804F-D893AF9AC3FE}" srcOrd="1" destOrd="0" presId="urn:microsoft.com/office/officeart/2005/8/layout/list1"/>
    <dgm:cxn modelId="{17A86A98-E076-0449-AEBD-1D2E58EDC92F}" type="presParOf" srcId="{4703772F-8068-4BD3-AAB9-763FB9F544EB}" destId="{B0FD5CE2-4F84-CB4B-AF48-B6F1E1D5A4CB}" srcOrd="0" destOrd="0" presId="urn:microsoft.com/office/officeart/2005/8/layout/list1"/>
    <dgm:cxn modelId="{1BDF7BD6-BF3C-8248-8B0D-6441765B0E9D}" type="presParOf" srcId="{B0FD5CE2-4F84-CB4B-AF48-B6F1E1D5A4CB}" destId="{8328479A-9310-FB4B-8E25-4D338A95854A}" srcOrd="0" destOrd="0" presId="urn:microsoft.com/office/officeart/2005/8/layout/list1"/>
    <dgm:cxn modelId="{9D0280B8-7E58-A743-9700-A8F7F1DA9B1E}" type="presParOf" srcId="{B0FD5CE2-4F84-CB4B-AF48-B6F1E1D5A4CB}" destId="{6124FAE7-08EF-A24D-804F-D893AF9AC3FE}" srcOrd="1" destOrd="0" presId="urn:microsoft.com/office/officeart/2005/8/layout/list1"/>
    <dgm:cxn modelId="{124A570A-2DDD-3A4C-A318-76AAABC90373}" type="presParOf" srcId="{4703772F-8068-4BD3-AAB9-763FB9F544EB}" destId="{8CDD9A78-D069-284F-9967-CD4E07FAC367}" srcOrd="1" destOrd="0" presId="urn:microsoft.com/office/officeart/2005/8/layout/list1"/>
    <dgm:cxn modelId="{1B54438E-99FA-0642-B7EB-4ADB4293225E}" type="presParOf" srcId="{4703772F-8068-4BD3-AAB9-763FB9F544EB}" destId="{C0B6BF1A-1C6B-AB49-BFDB-0212AD35F492}" srcOrd="2" destOrd="0" presId="urn:microsoft.com/office/officeart/2005/8/layout/list1"/>
    <dgm:cxn modelId="{96AD6D5B-3D5B-0B40-8687-DFEDDDDB4BC9}" type="presParOf" srcId="{4703772F-8068-4BD3-AAB9-763FB9F544EB}" destId="{D4750246-7D38-E74C-BD2D-880FABAA7B17}" srcOrd="3" destOrd="0" presId="urn:microsoft.com/office/officeart/2005/8/layout/list1"/>
    <dgm:cxn modelId="{EC763670-31A9-C04B-918F-749A60D39525}" type="presParOf" srcId="{4703772F-8068-4BD3-AAB9-763FB9F544EB}" destId="{3F6FD57E-D813-7647-9D9F-67A7991C9B56}" srcOrd="4" destOrd="0" presId="urn:microsoft.com/office/officeart/2005/8/layout/list1"/>
    <dgm:cxn modelId="{1DCFFC63-C1CC-AD4A-BF8C-F56C7B6C7D2D}" type="presParOf" srcId="{3F6FD57E-D813-7647-9D9F-67A7991C9B56}" destId="{244D6708-6210-B84C-8C3D-FA57A3C97A20}" srcOrd="0" destOrd="0" presId="urn:microsoft.com/office/officeart/2005/8/layout/list1"/>
    <dgm:cxn modelId="{0B81332C-797E-8743-82E7-331B662663E6}" type="presParOf" srcId="{3F6FD57E-D813-7647-9D9F-67A7991C9B56}" destId="{64ECDE02-797D-854F-B0BA-959D033CB079}" srcOrd="1" destOrd="0" presId="urn:microsoft.com/office/officeart/2005/8/layout/list1"/>
    <dgm:cxn modelId="{9E85A6CF-1A72-3842-B7E4-A9E3CC193F83}" type="presParOf" srcId="{4703772F-8068-4BD3-AAB9-763FB9F544EB}" destId="{449DBF6D-81CC-3547-958B-AA43AFE3F2DF}" srcOrd="5" destOrd="0" presId="urn:microsoft.com/office/officeart/2005/8/layout/list1"/>
    <dgm:cxn modelId="{E0629C70-E9E8-D247-9569-10F80EC53D66}" type="presParOf" srcId="{4703772F-8068-4BD3-AAB9-763FB9F544EB}" destId="{3ED39942-9D9D-294A-B487-0383E781811E}"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3321-FBE9-40FC-82A7-A579F3825EA8}">
      <dsp:nvSpPr>
        <dsp:cNvPr id="0" name=""/>
        <dsp:cNvSpPr/>
      </dsp:nvSpPr>
      <dsp:spPr>
        <a:xfrm>
          <a:off x="0" y="314684"/>
          <a:ext cx="4709160" cy="9213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For the sake of this course, you do not need to type any data into the text fields. Simply click the correct field and follow the on-screen instructions!</a:t>
          </a:r>
          <a:endParaRPr lang="en-US" sz="1300" kern="1200" dirty="0"/>
        </a:p>
      </dsp:txBody>
      <dsp:txXfrm>
        <a:off x="0" y="314684"/>
        <a:ext cx="4709160" cy="921375"/>
      </dsp:txXfrm>
    </dsp:sp>
    <dsp:sp modelId="{682645C3-1E98-4AEC-A135-E8A3EE4C1FF0}">
      <dsp:nvSpPr>
        <dsp:cNvPr id="0" name=""/>
        <dsp:cNvSpPr/>
      </dsp:nvSpPr>
      <dsp:spPr>
        <a:xfrm>
          <a:off x="235458" y="122804"/>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No Typing Needed!</a:t>
          </a:r>
          <a:endParaRPr lang="en-US" sz="1300" kern="1200" dirty="0"/>
        </a:p>
      </dsp:txBody>
      <dsp:txXfrm>
        <a:off x="254192" y="141538"/>
        <a:ext cx="3258944" cy="346292"/>
      </dsp:txXfrm>
    </dsp:sp>
    <dsp:sp modelId="{1011A046-E4B6-4B7C-8728-12B192EFC7EE}">
      <dsp:nvSpPr>
        <dsp:cNvPr id="0" name=""/>
        <dsp:cNvSpPr/>
      </dsp:nvSpPr>
      <dsp:spPr>
        <a:xfrm>
          <a:off x="0" y="1498140"/>
          <a:ext cx="4709160" cy="131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If you come across a bug in the trainer, click the arrow on the webpage to advance to the next screen to send us related feedback.</a:t>
          </a:r>
          <a:endParaRPr lang="en-US" sz="1300" kern="1200" dirty="0"/>
        </a:p>
        <a:p>
          <a:pPr marL="114300" lvl="1" indent="-114300" algn="l" defTabSz="577850">
            <a:lnSpc>
              <a:spcPct val="90000"/>
            </a:lnSpc>
            <a:spcBef>
              <a:spcPct val="0"/>
            </a:spcBef>
            <a:spcAft>
              <a:spcPct val="15000"/>
            </a:spcAft>
            <a:buChar char="••"/>
          </a:pPr>
          <a:r>
            <a:rPr lang="en-US" sz="1300" kern="1200" dirty="0" smtClean="0"/>
            <a:t>Please note that you will still be tested on the related material!</a:t>
          </a:r>
          <a:endParaRPr lang="en-US" sz="1300" kern="1200" dirty="0"/>
        </a:p>
      </dsp:txBody>
      <dsp:txXfrm>
        <a:off x="0" y="1498140"/>
        <a:ext cx="4709160" cy="1310400"/>
      </dsp:txXfrm>
    </dsp:sp>
    <dsp:sp modelId="{AD460550-43EC-40B8-997B-C0ED97AD36BD}">
      <dsp:nvSpPr>
        <dsp:cNvPr id="0" name=""/>
        <dsp:cNvSpPr/>
      </dsp:nvSpPr>
      <dsp:spPr>
        <a:xfrm>
          <a:off x="235458" y="1306259"/>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Bugs</a:t>
          </a:r>
          <a:endParaRPr lang="en-US" sz="1300" kern="1200" dirty="0"/>
        </a:p>
      </dsp:txBody>
      <dsp:txXfrm>
        <a:off x="254192" y="1324993"/>
        <a:ext cx="3258944" cy="346292"/>
      </dsp:txXfrm>
    </dsp:sp>
    <dsp:sp modelId="{2E36BFED-83AF-4FFE-9C2C-523AEB561C0F}">
      <dsp:nvSpPr>
        <dsp:cNvPr id="0" name=""/>
        <dsp:cNvSpPr/>
      </dsp:nvSpPr>
      <dsp:spPr>
        <a:xfrm>
          <a:off x="0" y="3070620"/>
          <a:ext cx="4709160" cy="9213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We want to know your feedback! Whether there is a bug, an error in context or another topic you want us to cover, Let Us Know!</a:t>
          </a:r>
          <a:endParaRPr lang="en-US" sz="1300" kern="1200" dirty="0"/>
        </a:p>
      </dsp:txBody>
      <dsp:txXfrm>
        <a:off x="0" y="3070620"/>
        <a:ext cx="4709160" cy="921375"/>
      </dsp:txXfrm>
    </dsp:sp>
    <dsp:sp modelId="{AD1E4896-C60D-4A2E-9D3D-DF9408744A43}">
      <dsp:nvSpPr>
        <dsp:cNvPr id="0" name=""/>
        <dsp:cNvSpPr/>
      </dsp:nvSpPr>
      <dsp:spPr>
        <a:xfrm>
          <a:off x="235458" y="2878740"/>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Feedback Wanted!</a:t>
          </a:r>
          <a:endParaRPr lang="en-US" sz="1300" kern="1200" dirty="0"/>
        </a:p>
      </dsp:txBody>
      <dsp:txXfrm>
        <a:off x="254192" y="2897474"/>
        <a:ext cx="3258944"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87A36-1B6A-DB40-81F1-3D0B0F55281E}">
      <dsp:nvSpPr>
        <dsp:cNvPr id="0" name=""/>
        <dsp:cNvSpPr/>
      </dsp:nvSpPr>
      <dsp:spPr>
        <a:xfrm>
          <a:off x="0" y="344789"/>
          <a:ext cx="4709160" cy="1020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Before you continue with the course material, you must know that you need a 90% or better on most exams to gain access on our system. You only have 2 attempts to pass before your access is restricted.</a:t>
          </a:r>
          <a:endParaRPr lang="en-US" sz="1200" kern="1200" dirty="0"/>
        </a:p>
      </dsp:txBody>
      <dsp:txXfrm>
        <a:off x="0" y="344789"/>
        <a:ext cx="4709160" cy="1020600"/>
      </dsp:txXfrm>
    </dsp:sp>
    <dsp:sp modelId="{BDF6B77D-5100-414E-ACAD-FCD248D7259D}">
      <dsp:nvSpPr>
        <dsp:cNvPr id="0" name=""/>
        <dsp:cNvSpPr/>
      </dsp:nvSpPr>
      <dsp:spPr>
        <a:xfrm>
          <a:off x="235458" y="16766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Before you continue..</a:t>
          </a:r>
          <a:endParaRPr lang="en-US" sz="1200" kern="1200" dirty="0"/>
        </a:p>
      </dsp:txBody>
      <dsp:txXfrm>
        <a:off x="252751" y="184962"/>
        <a:ext cx="3261826" cy="319654"/>
      </dsp:txXfrm>
    </dsp:sp>
    <dsp:sp modelId="{9CFD8A0A-DDB4-A34C-B3B9-61BD0A40CDE7}">
      <dsp:nvSpPr>
        <dsp:cNvPr id="0" name=""/>
        <dsp:cNvSpPr/>
      </dsp:nvSpPr>
      <dsp:spPr>
        <a:xfrm>
          <a:off x="0" y="1607309"/>
          <a:ext cx="4709160" cy="8505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Each exam is solely based on the content provided in the module. With a heavy emphasis on policy, you must be able to answer the questions correctly to proceed.</a:t>
          </a:r>
          <a:endParaRPr lang="en-US" sz="1200" kern="1200" dirty="0"/>
        </a:p>
      </dsp:txBody>
      <dsp:txXfrm>
        <a:off x="0" y="1607309"/>
        <a:ext cx="4709160" cy="850500"/>
      </dsp:txXfrm>
    </dsp:sp>
    <dsp:sp modelId="{4A477F58-65EC-3743-8699-89515F4BA652}">
      <dsp:nvSpPr>
        <dsp:cNvPr id="0" name=""/>
        <dsp:cNvSpPr/>
      </dsp:nvSpPr>
      <dsp:spPr>
        <a:xfrm>
          <a:off x="235458" y="143018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Exam Contents</a:t>
          </a:r>
          <a:endParaRPr lang="en-US" sz="1200" kern="1200" dirty="0"/>
        </a:p>
      </dsp:txBody>
      <dsp:txXfrm>
        <a:off x="252751" y="1447482"/>
        <a:ext cx="3261826" cy="319654"/>
      </dsp:txXfrm>
    </dsp:sp>
    <dsp:sp modelId="{0A2618DB-9165-994E-B792-A0F450012729}">
      <dsp:nvSpPr>
        <dsp:cNvPr id="0" name=""/>
        <dsp:cNvSpPr/>
      </dsp:nvSpPr>
      <dsp:spPr>
        <a:xfrm>
          <a:off x="0" y="2699730"/>
          <a:ext cx="4709160" cy="1247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If you have any questions, comments, or additional feedback, please contact the </a:t>
          </a:r>
          <a:r>
            <a:rPr lang="en-US" sz="1200" kern="1200" dirty="0" err="1" smtClean="0"/>
            <a:t>ActiveNet</a:t>
          </a:r>
          <a:r>
            <a:rPr lang="en-US" sz="1200" kern="1200" dirty="0" smtClean="0"/>
            <a:t> Administrative staff by using the 'Feedback' option within the related course.</a:t>
          </a: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smtClean="0"/>
            <a:t>Good Luck!</a:t>
          </a:r>
          <a:endParaRPr lang="en-US" sz="1200" kern="1200" dirty="0"/>
        </a:p>
      </dsp:txBody>
      <dsp:txXfrm>
        <a:off x="0" y="2699730"/>
        <a:ext cx="4709160" cy="1247400"/>
      </dsp:txXfrm>
    </dsp:sp>
    <dsp:sp modelId="{31082E84-BB13-8C4E-835E-9E892BA54D3B}">
      <dsp:nvSpPr>
        <dsp:cNvPr id="0" name=""/>
        <dsp:cNvSpPr/>
      </dsp:nvSpPr>
      <dsp:spPr>
        <a:xfrm>
          <a:off x="235458" y="252260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Feedback</a:t>
          </a:r>
          <a:endParaRPr lang="en-US" sz="1200" kern="1200" dirty="0"/>
        </a:p>
      </dsp:txBody>
      <dsp:txXfrm>
        <a:off x="252751" y="2539902"/>
        <a:ext cx="3261826"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6BF1A-1C6B-AB49-BFDB-0212AD35F492}">
      <dsp:nvSpPr>
        <dsp:cNvPr id="0" name=""/>
        <dsp:cNvSpPr/>
      </dsp:nvSpPr>
      <dsp:spPr>
        <a:xfrm>
          <a:off x="0" y="244733"/>
          <a:ext cx="4709160" cy="1360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333248" rIns="36548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This trainer is meant to be as interactive as possible with no typing required. We want to focus on the process to ensure you are prepare to use the system.</a:t>
          </a:r>
          <a:endParaRPr lang="en-US" sz="1600" kern="1200" dirty="0"/>
        </a:p>
      </dsp:txBody>
      <dsp:txXfrm>
        <a:off x="0" y="244733"/>
        <a:ext cx="4709160" cy="1360800"/>
      </dsp:txXfrm>
    </dsp:sp>
    <dsp:sp modelId="{6124FAE7-08EF-A24D-804F-D893AF9AC3FE}">
      <dsp:nvSpPr>
        <dsp:cNvPr id="0" name=""/>
        <dsp:cNvSpPr/>
      </dsp:nvSpPr>
      <dsp:spPr>
        <a:xfrm>
          <a:off x="235458" y="8573"/>
          <a:ext cx="3296412"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711200">
            <a:lnSpc>
              <a:spcPct val="90000"/>
            </a:lnSpc>
            <a:spcBef>
              <a:spcPct val="0"/>
            </a:spcBef>
            <a:spcAft>
              <a:spcPct val="35000"/>
            </a:spcAft>
          </a:pPr>
          <a:r>
            <a:rPr lang="en-US" sz="1600" kern="1200" dirty="0" smtClean="0"/>
            <a:t>Interactive!</a:t>
          </a:r>
          <a:endParaRPr lang="en-US" sz="1600" kern="1200" dirty="0"/>
        </a:p>
      </dsp:txBody>
      <dsp:txXfrm>
        <a:off x="258515" y="31630"/>
        <a:ext cx="3250298" cy="426206"/>
      </dsp:txXfrm>
    </dsp:sp>
    <dsp:sp modelId="{3ED39942-9D9D-294A-B487-0383E781811E}">
      <dsp:nvSpPr>
        <dsp:cNvPr id="0" name=""/>
        <dsp:cNvSpPr/>
      </dsp:nvSpPr>
      <dsp:spPr>
        <a:xfrm>
          <a:off x="0" y="1928093"/>
          <a:ext cx="4709160" cy="1360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333248" rIns="36548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Before we begin the modular courses, let's get familiar with how these tutorials work. Select an item from the below banner to get started.</a:t>
          </a:r>
          <a:endParaRPr lang="en-US" sz="1600" kern="1200" dirty="0"/>
        </a:p>
      </dsp:txBody>
      <dsp:txXfrm>
        <a:off x="0" y="1928093"/>
        <a:ext cx="4709160" cy="1360800"/>
      </dsp:txXfrm>
    </dsp:sp>
    <dsp:sp modelId="{64ECDE02-797D-854F-B0BA-959D033CB079}">
      <dsp:nvSpPr>
        <dsp:cNvPr id="0" name=""/>
        <dsp:cNvSpPr/>
      </dsp:nvSpPr>
      <dsp:spPr>
        <a:xfrm>
          <a:off x="235458" y="1691933"/>
          <a:ext cx="3296412"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711200">
            <a:lnSpc>
              <a:spcPct val="90000"/>
            </a:lnSpc>
            <a:spcBef>
              <a:spcPct val="0"/>
            </a:spcBef>
            <a:spcAft>
              <a:spcPct val="35000"/>
            </a:spcAft>
          </a:pPr>
          <a:r>
            <a:rPr lang="en-US" sz="1600" kern="1200" dirty="0" smtClean="0"/>
            <a:t>Banner Icons:</a:t>
          </a:r>
          <a:endParaRPr lang="en-US" sz="1600" kern="1200" dirty="0"/>
        </a:p>
      </dsp:txBody>
      <dsp:txXfrm>
        <a:off x="258515" y="1714990"/>
        <a:ext cx="3250298"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10/19/16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10/19/16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10/19/16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10/19/16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10/19/16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 Target="slide3.xml"/><Relationship Id="rId1" Type="http://schemas.openxmlformats.org/officeDocument/2006/relationships/slideLayout" Target="../slideLayouts/slideLayout2.xml"/><Relationship Id="rId2" Type="http://schemas.openxmlformats.org/officeDocument/2006/relationships/slide" Target="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 Target="slide3.xml"/><Relationship Id="rId1" Type="http://schemas.openxmlformats.org/officeDocument/2006/relationships/slideLayout" Target="../slideLayouts/slideLayout2.xml"/><Relationship Id="rId2" Type="http://schemas.openxmlformats.org/officeDocument/2006/relationships/slide" Target="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 Target="slide3.xml"/><Relationship Id="rId1" Type="http://schemas.openxmlformats.org/officeDocument/2006/relationships/slideLayout" Target="../slideLayouts/slideLayout2.xml"/><Relationship Id="rId2" Type="http://schemas.openxmlformats.org/officeDocument/2006/relationships/slide" Target="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 Target="slide3.xml"/><Relationship Id="rId1" Type="http://schemas.openxmlformats.org/officeDocument/2006/relationships/slideLayout" Target="../slideLayouts/slideLayout2.xml"/><Relationship Id="rId2" Type="http://schemas.openxmlformats.org/officeDocument/2006/relationships/slide" Target="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image" Target="../media/image2.png"/><Relationship Id="rId5" Type="http://schemas.openxmlformats.org/officeDocument/2006/relationships/image" Target="../media/image3.emf"/><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slide" Target="slide4.xml"/><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9" Type="http://schemas.openxmlformats.org/officeDocument/2006/relationships/image" Target="../media/image5.pn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88971" y="1142106"/>
            <a:ext cx="3731142" cy="4008127"/>
            <a:chOff x="2388971" y="1142106"/>
            <a:chExt cx="3731142" cy="4008127"/>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Welcome to </a:t>
              </a:r>
              <a:r>
                <a:rPr lang="en-US" sz="3600" b="1" dirty="0" smtClean="0"/>
                <a:t>ActiveNet</a:t>
              </a:r>
              <a:endParaRPr lang="en-US" sz="3600" b="1" dirty="0"/>
            </a:p>
          </p:txBody>
        </p:sp>
      </p:gr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7" name="Rounded Rectangle 6">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6647"/>
            <a:ext cx="9144000"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Front Desk</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This is the main page. It has several shortcuts already set for you.</a:t>
            </a:r>
            <a:endParaRPr lang="en-US" sz="2400" dirty="0">
              <a:effectLst>
                <a:outerShdw blurRad="50800" dist="76200" dir="18900000" algn="bl" rotWithShape="0">
                  <a:prstClr val="black">
                    <a:alpha val="40000"/>
                  </a:prstClr>
                </a:outerShdw>
              </a:effectLs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7161" y="1256308"/>
            <a:ext cx="518085" cy="33871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8" action="ppaction://hlinksldjump"/>
          </p:cNvPr>
          <p:cNvSpPr/>
          <p:nvPr/>
        </p:nvSpPr>
        <p:spPr>
          <a:xfrm>
            <a:off x="6187939"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spTree>
    <p:extLst>
      <p:ext uri="{BB962C8B-B14F-4D97-AF65-F5344CB8AC3E}">
        <p14:creationId xmlns:p14="http://schemas.microsoft.com/office/powerpoint/2010/main" val="135353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7" name="Rounded Rectangle 6">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Customers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 can search for customers based on several criterion.</a:t>
            </a:r>
          </a:p>
          <a:p>
            <a:pPr algn="ctr"/>
            <a:endParaRPr lang="en-US" sz="1400" dirty="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To broaden the results,</a:t>
            </a:r>
          </a:p>
          <a:p>
            <a:pPr algn="ctr"/>
            <a:r>
              <a:rPr lang="en-US" sz="1400" dirty="0" smtClean="0">
                <a:effectLst>
                  <a:outerShdw blurRad="50800" dist="76200" dir="18900000" algn="bl" rotWithShape="0">
                    <a:prstClr val="black">
                      <a:alpha val="40000"/>
                    </a:prstClr>
                  </a:outerShdw>
                </a:effectLst>
              </a:rPr>
              <a:t>NOTE: less is more.</a:t>
            </a:r>
            <a:endParaRPr lang="en-US" sz="2400" dirty="0">
              <a:effectLst>
                <a:outerShdw blurRad="50800" dist="76200" dir="18900000" algn="bl" rotWithShape="0">
                  <a:prstClr val="black">
                    <a:alpha val="40000"/>
                  </a:prstClr>
                </a:outerShdw>
              </a:effectLs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7161" y="1256308"/>
            <a:ext cx="518085" cy="33871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8" action="ppaction://hlinksldjump"/>
          </p:cNvPr>
          <p:cNvSpPr/>
          <p:nvPr/>
        </p:nvSpPr>
        <p:spPr>
          <a:xfrm>
            <a:off x="6187939"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spTree>
    <p:extLst>
      <p:ext uri="{BB962C8B-B14F-4D97-AF65-F5344CB8AC3E}">
        <p14:creationId xmlns:p14="http://schemas.microsoft.com/office/powerpoint/2010/main" val="135916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7" name="Rounded Rectangle 6">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Reports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 have access to many reports. Common ones you may encounter include:</a:t>
            </a:r>
          </a:p>
          <a:p>
            <a:pPr algn="ctr"/>
            <a:endParaRPr lang="en-US" sz="1400" dirty="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A/R Aging &amp; </a:t>
            </a:r>
          </a:p>
          <a:p>
            <a:pPr algn="ctr"/>
            <a:r>
              <a:rPr lang="en-US" sz="1400" dirty="0" smtClean="0">
                <a:effectLst>
                  <a:outerShdw blurRad="50800" dist="76200" dir="18900000" algn="bl" rotWithShape="0">
                    <a:prstClr val="black">
                      <a:alpha val="40000"/>
                    </a:prstClr>
                  </a:outerShdw>
                </a:effectLst>
              </a:rPr>
              <a:t>Cash Receipts</a:t>
            </a:r>
            <a:endParaRPr lang="en-US" sz="2400" dirty="0">
              <a:effectLst>
                <a:outerShdw blurRad="50800" dist="76200" dir="18900000" algn="bl" rotWithShape="0">
                  <a:prstClr val="black">
                    <a:alpha val="40000"/>
                  </a:prstClr>
                </a:outerShdw>
              </a:effectLs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7161" y="1256308"/>
            <a:ext cx="518085" cy="33871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8" action="ppaction://hlinksldjump"/>
          </p:cNvPr>
          <p:cNvSpPr/>
          <p:nvPr/>
        </p:nvSpPr>
        <p:spPr>
          <a:xfrm>
            <a:off x="6187939"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spTree>
    <p:extLst>
      <p:ext uri="{BB962C8B-B14F-4D97-AF65-F5344CB8AC3E}">
        <p14:creationId xmlns:p14="http://schemas.microsoft.com/office/powerpoint/2010/main" val="88237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7" name="Rounded Rectangle 6">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8"/>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POS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Your screen may appear differently as each location has different products.</a:t>
            </a:r>
          </a:p>
          <a:p>
            <a:pPr algn="ctr"/>
            <a:endParaRPr lang="en-US" sz="1400" dirty="0">
              <a:effectLst>
                <a:outerShdw blurRad="50800" dist="76200" dir="18900000" algn="bl" rotWithShape="0">
                  <a:prstClr val="black">
                    <a:alpha val="40000"/>
                  </a:prstClr>
                </a:outerShdw>
              </a:effectLst>
            </a:endParaRPr>
          </a:p>
          <a:p>
            <a:pPr algn="ctr"/>
            <a:r>
              <a:rPr lang="en-US" sz="1200" dirty="0" smtClean="0">
                <a:effectLst>
                  <a:outerShdw blurRad="50800" dist="76200" dir="18900000" algn="bl" rotWithShape="0">
                    <a:prstClr val="black">
                      <a:alpha val="40000"/>
                    </a:prstClr>
                  </a:outerShdw>
                </a:effectLst>
              </a:rPr>
              <a:t>Ensure your workstation is correct at each login!</a:t>
            </a:r>
            <a:endParaRPr lang="en-US" sz="2000" dirty="0">
              <a:effectLst>
                <a:outerShdw blurRad="50800" dist="76200" dir="18900000" algn="bl" rotWithShape="0">
                  <a:prstClr val="black">
                    <a:alpha val="40000"/>
                  </a:prstClr>
                </a:outerShdw>
              </a:effectLs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7161" y="1256308"/>
            <a:ext cx="518085" cy="33871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8" action="ppaction://hlinksldjump"/>
          </p:cNvPr>
          <p:cNvSpPr/>
          <p:nvPr/>
        </p:nvSpPr>
        <p:spPr>
          <a:xfrm>
            <a:off x="6187939"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spTree>
    <p:extLst>
      <p:ext uri="{BB962C8B-B14F-4D97-AF65-F5344CB8AC3E}">
        <p14:creationId xmlns:p14="http://schemas.microsoft.com/office/powerpoint/2010/main" val="31287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Welcome to </a:t>
              </a:r>
              <a:r>
                <a:rPr lang="en-US" sz="3600" b="1" dirty="0" smtClean="0"/>
                <a:t>ActiveNet</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139381" y="1317288"/>
            <a:ext cx="4706304" cy="4114801"/>
            <a:chOff x="4139381" y="1317288"/>
            <a:chExt cx="4706304" cy="4114801"/>
          </a:xfrm>
        </p:grpSpPr>
        <p:sp>
          <p:nvSpPr>
            <p:cNvPr id="16" name="Freeform 15"/>
            <p:cNvSpPr/>
            <p:nvPr/>
          </p:nvSpPr>
          <p:spPr>
            <a:xfrm>
              <a:off x="4139381" y="1538688"/>
              <a:ext cx="4706304" cy="1701000"/>
            </a:xfrm>
            <a:custGeom>
              <a:avLst/>
              <a:gdLst>
                <a:gd name="connsiteX0" fmla="*/ 0 w 4706304"/>
                <a:gd name="connsiteY0" fmla="*/ 0 h 1701000"/>
                <a:gd name="connsiteX1" fmla="*/ 4706304 w 4706304"/>
                <a:gd name="connsiteY1" fmla="*/ 0 h 1701000"/>
                <a:gd name="connsiteX2" fmla="*/ 4706304 w 4706304"/>
                <a:gd name="connsiteY2" fmla="*/ 1701000 h 1701000"/>
                <a:gd name="connsiteX3" fmla="*/ 0 w 4706304"/>
                <a:gd name="connsiteY3" fmla="*/ 1701000 h 1701000"/>
                <a:gd name="connsiteX4" fmla="*/ 0 w 4706304"/>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701000">
                  <a:moveTo>
                    <a:pt x="0" y="0"/>
                  </a:moveTo>
                  <a:lnTo>
                    <a:pt x="4706304" y="0"/>
                  </a:lnTo>
                  <a:lnTo>
                    <a:pt x="4706304" y="1701000"/>
                  </a:lnTo>
                  <a:lnTo>
                    <a:pt x="0" y="1701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ActiveNet is full of features to help us accomplish everyday tasks. From Course Registrations, Facility Reservations and Customer Organization to Lagoon Permits, Point of Sale Procedures and Sports Leagues, we use this imperative system in a meaningful manner. </a:t>
              </a:r>
              <a:endParaRPr lang="en-US" sz="1500" kern="1200" dirty="0"/>
            </a:p>
          </p:txBody>
        </p:sp>
        <p:sp>
          <p:nvSpPr>
            <p:cNvPr id="17" name="Freeform 16"/>
            <p:cNvSpPr/>
            <p:nvPr/>
          </p:nvSpPr>
          <p:spPr>
            <a:xfrm>
              <a:off x="4374696" y="13172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ActiveNet</a:t>
              </a:r>
              <a:endParaRPr lang="en-US" sz="1500" kern="1200" dirty="0"/>
            </a:p>
          </p:txBody>
        </p:sp>
        <p:sp>
          <p:nvSpPr>
            <p:cNvPr id="18" name="Freeform 17"/>
            <p:cNvSpPr/>
            <p:nvPr/>
          </p:nvSpPr>
          <p:spPr>
            <a:xfrm>
              <a:off x="4139381" y="3542089"/>
              <a:ext cx="4706304" cy="1890000"/>
            </a:xfrm>
            <a:custGeom>
              <a:avLst/>
              <a:gdLst>
                <a:gd name="connsiteX0" fmla="*/ 0 w 4706304"/>
                <a:gd name="connsiteY0" fmla="*/ 0 h 1890000"/>
                <a:gd name="connsiteX1" fmla="*/ 4706304 w 4706304"/>
                <a:gd name="connsiteY1" fmla="*/ 0 h 1890000"/>
                <a:gd name="connsiteX2" fmla="*/ 4706304 w 4706304"/>
                <a:gd name="connsiteY2" fmla="*/ 1890000 h 1890000"/>
                <a:gd name="connsiteX3" fmla="*/ 0 w 4706304"/>
                <a:gd name="connsiteY3" fmla="*/ 1890000 h 1890000"/>
                <a:gd name="connsiteX4" fmla="*/ 0 w 4706304"/>
                <a:gd name="connsiteY4" fmla="*/ 0 h 189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890000">
                  <a:moveTo>
                    <a:pt x="0" y="0"/>
                  </a:moveTo>
                  <a:lnTo>
                    <a:pt x="4706304" y="0"/>
                  </a:lnTo>
                  <a:lnTo>
                    <a:pt x="4706304" y="1890000"/>
                  </a:lnTo>
                  <a:lnTo>
                    <a:pt x="0" y="1890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This training system will guide you through common procedures when modifying accounts, taking registrations, processing POS transactions and reserving facilities. Upon successful completion of this course, you will gain access to our system and work with other staff to complete these tasks.</a:t>
              </a:r>
              <a:endParaRPr lang="en-US" sz="1500" kern="1200" dirty="0"/>
            </a:p>
          </p:txBody>
        </p:sp>
        <p:sp>
          <p:nvSpPr>
            <p:cNvPr id="19" name="Freeform 18"/>
            <p:cNvSpPr/>
            <p:nvPr/>
          </p:nvSpPr>
          <p:spPr>
            <a:xfrm>
              <a:off x="4374696" y="33206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Purpose of Trainer</a:t>
              </a:r>
              <a:endParaRPr lang="en-US" sz="1500" kern="1200" dirty="0"/>
            </a:p>
          </p:txBody>
        </p:sp>
      </p:gr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Course</a:t>
              </a:r>
            </a:p>
            <a:p>
              <a:pPr algn="ctr"/>
              <a:r>
                <a:rPr lang="en-US" sz="3200" b="1" dirty="0" smtClean="0"/>
                <a:t>Instructions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pSp>
        <p:nvGrpSpPr>
          <p:cNvPr id="29" name="Group 28"/>
          <p:cNvGrpSpPr/>
          <p:nvPr/>
        </p:nvGrpSpPr>
        <p:grpSpPr>
          <a:xfrm>
            <a:off x="4050792" y="1449778"/>
            <a:ext cx="4709160" cy="3848715"/>
            <a:chOff x="4050792" y="1449778"/>
            <a:chExt cx="4709160" cy="3848715"/>
          </a:xfrm>
        </p:grpSpPr>
        <p:sp>
          <p:nvSpPr>
            <p:cNvPr id="30" name="Freeform 29"/>
            <p:cNvSpPr/>
            <p:nvPr/>
          </p:nvSpPr>
          <p:spPr>
            <a:xfrm>
              <a:off x="4050792" y="1641658"/>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within this course contains “Before We Continue” notes. These notes include the City of Carlsbad’s policies and procedures that relate directly on the module following.</a:t>
              </a:r>
              <a:endParaRPr lang="en-US" sz="1300" kern="1200" dirty="0"/>
            </a:p>
          </p:txBody>
        </p:sp>
        <p:sp>
          <p:nvSpPr>
            <p:cNvPr id="31" name="Freeform 30"/>
            <p:cNvSpPr/>
            <p:nvPr/>
          </p:nvSpPr>
          <p:spPr>
            <a:xfrm>
              <a:off x="4286250" y="144977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“Before We Continue”</a:t>
              </a:r>
              <a:endParaRPr lang="en-US" sz="1300" kern="1200" dirty="0"/>
            </a:p>
          </p:txBody>
        </p:sp>
        <p:sp>
          <p:nvSpPr>
            <p:cNvPr id="32" name="Freeform 31"/>
            <p:cNvSpPr/>
            <p:nvPr/>
          </p:nvSpPr>
          <p:spPr>
            <a:xfrm>
              <a:off x="4050792" y="3009388"/>
              <a:ext cx="4709160" cy="921375"/>
            </a:xfrm>
            <a:custGeom>
              <a:avLst/>
              <a:gdLst>
                <a:gd name="connsiteX0" fmla="*/ 0 w 4709160"/>
                <a:gd name="connsiteY0" fmla="*/ 0 h 921375"/>
                <a:gd name="connsiteX1" fmla="*/ 4709160 w 4709160"/>
                <a:gd name="connsiteY1" fmla="*/ 0 h 921375"/>
                <a:gd name="connsiteX2" fmla="*/ 4709160 w 4709160"/>
                <a:gd name="connsiteY2" fmla="*/ 921375 h 921375"/>
                <a:gd name="connsiteX3" fmla="*/ 0 w 4709160"/>
                <a:gd name="connsiteY3" fmla="*/ 921375 h 921375"/>
                <a:gd name="connsiteX4" fmla="*/ 0 w 4709160"/>
                <a:gd name="connsiteY4" fmla="*/ 0 h 92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921375">
                  <a:moveTo>
                    <a:pt x="0" y="0"/>
                  </a:moveTo>
                  <a:lnTo>
                    <a:pt x="4709160" y="0"/>
                  </a:lnTo>
                  <a:lnTo>
                    <a:pt x="4709160" y="921375"/>
                  </a:lnTo>
                  <a:lnTo>
                    <a:pt x="0" y="921375"/>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Be sure to read and understand the policies and procedures so you may answer the related questions on the module exam.</a:t>
              </a:r>
              <a:endParaRPr lang="en-US" sz="1300" kern="1200" dirty="0"/>
            </a:p>
          </p:txBody>
        </p:sp>
        <p:sp>
          <p:nvSpPr>
            <p:cNvPr id="33" name="Freeform 32"/>
            <p:cNvSpPr/>
            <p:nvPr/>
          </p:nvSpPr>
          <p:spPr>
            <a:xfrm>
              <a:off x="4286250" y="281750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Read to Understand</a:t>
              </a:r>
              <a:endParaRPr lang="en-US" sz="1300" kern="1200" dirty="0"/>
            </a:p>
          </p:txBody>
        </p:sp>
        <p:sp>
          <p:nvSpPr>
            <p:cNvPr id="34" name="Freeform 33"/>
            <p:cNvSpPr/>
            <p:nvPr/>
          </p:nvSpPr>
          <p:spPr>
            <a:xfrm>
              <a:off x="4050792" y="4192843"/>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is named according to the material it covers. Please feel free to use the discussion board for help from your peers. Do not be afraid to ask your peers for assistance on topics you do not understand.</a:t>
              </a:r>
              <a:endParaRPr lang="en-US" sz="1300" kern="1200" dirty="0"/>
            </a:p>
          </p:txBody>
        </p:sp>
        <p:sp>
          <p:nvSpPr>
            <p:cNvPr id="35" name="Freeform 34"/>
            <p:cNvSpPr/>
            <p:nvPr/>
          </p:nvSpPr>
          <p:spPr>
            <a:xfrm>
              <a:off x="4286250" y="4000963"/>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Discuss</a:t>
              </a:r>
              <a:endParaRPr lang="en-US" sz="1300" kern="1200" dirty="0"/>
            </a:p>
          </p:txBody>
        </p:sp>
      </p:grpSp>
    </p:spTree>
    <p:extLst>
      <p:ext uri="{BB962C8B-B14F-4D97-AF65-F5344CB8AC3E}">
        <p14:creationId xmlns:p14="http://schemas.microsoft.com/office/powerpoint/2010/main" val="484436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ActiveNet</a:t>
              </a:r>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pSp>
        <p:nvGrpSpPr>
          <p:cNvPr id="17" name="Group 16"/>
          <p:cNvGrpSpPr/>
          <p:nvPr/>
        </p:nvGrpSpPr>
        <p:grpSpPr>
          <a:xfrm>
            <a:off x="3913123" y="2154420"/>
            <a:ext cx="2160733" cy="3146495"/>
            <a:chOff x="3859447" y="1191711"/>
            <a:chExt cx="2160733" cy="3146495"/>
          </a:xfrm>
        </p:grpSpPr>
        <p:sp>
          <p:nvSpPr>
            <p:cNvPr id="15" name="Oval 14"/>
            <p:cNvSpPr/>
            <p:nvPr/>
          </p:nvSpPr>
          <p:spPr>
            <a:xfrm>
              <a:off x="3859447" y="1191711"/>
              <a:ext cx="1960782" cy="1943375"/>
            </a:xfrm>
            <a:prstGeom prst="ellips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A “Help” menu appears on any page to provide you with instant help for the page you currently have open.</a:t>
              </a:r>
              <a:endParaRPr lang="en-US" sz="1200" b="1" dirty="0"/>
            </a:p>
          </p:txBody>
        </p:sp>
        <p:pic>
          <p:nvPicPr>
            <p:cNvPr id="9" name="Picture 8"/>
            <p:cNvPicPr>
              <a:picLocks noChangeAspect="1"/>
            </p:cNvPicPr>
            <p:nvPr/>
          </p:nvPicPr>
          <p:blipFill>
            <a:blip r:embed="rId4"/>
            <a:stretch>
              <a:fillRect/>
            </a:stretch>
          </p:blipFill>
          <p:spPr>
            <a:xfrm>
              <a:off x="4556574" y="2874600"/>
              <a:ext cx="1463606" cy="1463606"/>
            </a:xfrm>
            <a:prstGeom prst="ellipse">
              <a:avLst/>
            </a:prstGeom>
            <a:ln w="38100">
              <a:solidFill>
                <a:schemeClr val="accent6">
                  <a:lumMod val="75000"/>
                </a:schemeClr>
              </a:solidFill>
            </a:ln>
            <a:effectLst>
              <a:outerShdw blurRad="50800" dist="38100" dir="5400000" algn="t" rotWithShape="0">
                <a:prstClr val="black">
                  <a:alpha val="40000"/>
                </a:prstClr>
              </a:outerShdw>
            </a:effectLst>
          </p:spPr>
        </p:pic>
      </p:grpSp>
      <p:grpSp>
        <p:nvGrpSpPr>
          <p:cNvPr id="3" name="Group 2"/>
          <p:cNvGrpSpPr/>
          <p:nvPr/>
        </p:nvGrpSpPr>
        <p:grpSpPr>
          <a:xfrm>
            <a:off x="6227509" y="1145400"/>
            <a:ext cx="2883198" cy="2952395"/>
            <a:chOff x="6127533" y="775273"/>
            <a:chExt cx="2883198" cy="2952395"/>
          </a:xfrm>
        </p:grpSpPr>
        <p:sp>
          <p:nvSpPr>
            <p:cNvPr id="23" name="Oval 22"/>
            <p:cNvSpPr/>
            <p:nvPr/>
          </p:nvSpPr>
          <p:spPr>
            <a:xfrm>
              <a:off x="6588741" y="775273"/>
              <a:ext cx="1960782" cy="1943375"/>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On ActiveNet, Blue means </a:t>
              </a:r>
              <a:endParaRPr lang="en-US" sz="1200" b="1" dirty="0"/>
            </a:p>
          </p:txBody>
        </p:sp>
        <p:pic>
          <p:nvPicPr>
            <p:cNvPr id="18" name="Picture 17"/>
            <p:cNvPicPr>
              <a:picLocks/>
            </p:cNvPicPr>
            <p:nvPr/>
          </p:nvPicPr>
          <p:blipFill>
            <a:blip r:embed="rId5"/>
            <a:stretch>
              <a:fillRect/>
            </a:stretch>
          </p:blipFill>
          <p:spPr>
            <a:xfrm>
              <a:off x="7639131" y="2356068"/>
              <a:ext cx="1371600" cy="1371600"/>
            </a:xfrm>
            <a:prstGeom prst="ellipse">
              <a:avLst/>
            </a:prstGeom>
            <a:ln w="38100">
              <a:solidFill>
                <a:schemeClr val="accent4">
                  <a:lumMod val="60000"/>
                  <a:lumOff val="40000"/>
                </a:schemeClr>
              </a:solidFill>
            </a:ln>
          </p:spPr>
        </p:pic>
        <p:pic>
          <p:nvPicPr>
            <p:cNvPr id="2" name="Picture 1"/>
            <p:cNvPicPr>
              <a:picLocks/>
            </p:cNvPicPr>
            <p:nvPr/>
          </p:nvPicPr>
          <p:blipFill>
            <a:blip r:embed="rId6">
              <a:extLst>
                <a:ext uri="{28A0092B-C50C-407E-A947-70E740481C1C}">
                  <a14:useLocalDpi xmlns:a14="http://schemas.microsoft.com/office/drawing/2010/main" val="0"/>
                </a:ext>
              </a:extLst>
            </a:blip>
            <a:stretch>
              <a:fillRect/>
            </a:stretch>
          </p:blipFill>
          <p:spPr>
            <a:xfrm>
              <a:off x="6127533" y="2356068"/>
              <a:ext cx="1371600" cy="1371600"/>
            </a:xfrm>
            <a:prstGeom prst="ellipse">
              <a:avLst/>
            </a:prstGeom>
            <a:ln w="38100">
              <a:solidFill>
                <a:srgbClr val="000066"/>
              </a:solidFill>
            </a:ln>
          </p:spPr>
        </p:pic>
      </p:grpSp>
    </p:spTree>
    <p:extLst>
      <p:ext uri="{BB962C8B-B14F-4D97-AF65-F5344CB8AC3E}">
        <p14:creationId xmlns:p14="http://schemas.microsoft.com/office/powerpoint/2010/main" val="254346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ActiveNet Trainer</a:t>
              </a:r>
              <a:endParaRPr lang="en-US" sz="2400" dirty="0" smtClean="0"/>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aphicFrame>
        <p:nvGraphicFramePr>
          <p:cNvPr id="2" name="Diagram 1"/>
          <p:cNvGraphicFramePr/>
          <p:nvPr>
            <p:extLst>
              <p:ext uri="{D42A27DB-BD31-4B8C-83A1-F6EECF244321}">
                <p14:modId xmlns:p14="http://schemas.microsoft.com/office/powerpoint/2010/main" val="1520713666"/>
              </p:ext>
            </p:extLst>
          </p:nvPr>
        </p:nvGraphicFramePr>
        <p:xfrm>
          <a:off x="4050792" y="1316736"/>
          <a:ext cx="4709160" cy="411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37952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Almost</a:t>
              </a:r>
              <a:endParaRPr lang="en-US" sz="2400" dirty="0" smtClean="0"/>
            </a:p>
            <a:p>
              <a:pPr algn="ctr"/>
              <a:r>
                <a:rPr lang="en-US" sz="3600" b="1" dirty="0" smtClean="0"/>
                <a:t>Ready!</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385538" y="6208289"/>
            <a:ext cx="152039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Get Familiar</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aphicFrame>
        <p:nvGraphicFramePr>
          <p:cNvPr id="2" name="Diagram 1"/>
          <p:cNvGraphicFramePr/>
          <p:nvPr>
            <p:extLst>
              <p:ext uri="{D42A27DB-BD31-4B8C-83A1-F6EECF244321}">
                <p14:modId xmlns:p14="http://schemas.microsoft.com/office/powerpoint/2010/main" val="1660963907"/>
              </p:ext>
            </p:extLst>
          </p:nvPr>
        </p:nvGraphicFramePr>
        <p:xfrm>
          <a:off x="4050792" y="1316736"/>
          <a:ext cx="4709160" cy="411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0101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Time to Get</a:t>
              </a:r>
              <a:endParaRPr lang="en-US" sz="2400" dirty="0" smtClean="0"/>
            </a:p>
            <a:p>
              <a:pPr algn="ctr"/>
              <a:r>
                <a:rPr lang="en-US" sz="3600" b="1" dirty="0" smtClean="0"/>
                <a:t>Familiar</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aphicFrame>
        <p:nvGraphicFramePr>
          <p:cNvPr id="2" name="Diagram 1"/>
          <p:cNvGraphicFramePr/>
          <p:nvPr>
            <p:extLst>
              <p:ext uri="{D42A27DB-BD31-4B8C-83A1-F6EECF244321}">
                <p14:modId xmlns:p14="http://schemas.microsoft.com/office/powerpoint/2010/main" val="1848787167"/>
              </p:ext>
            </p:extLst>
          </p:nvPr>
        </p:nvGraphicFramePr>
        <p:xfrm>
          <a:off x="4050792" y="1316736"/>
          <a:ext cx="4709160" cy="3297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Rounded Rectangle 14">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grpSp>
        <p:nvGrpSpPr>
          <p:cNvPr id="8" name="Group 7"/>
          <p:cNvGrpSpPr/>
          <p:nvPr/>
        </p:nvGrpSpPr>
        <p:grpSpPr>
          <a:xfrm>
            <a:off x="4295966" y="4852376"/>
            <a:ext cx="4218812" cy="794519"/>
            <a:chOff x="3492500" y="4873942"/>
            <a:chExt cx="4218812" cy="794519"/>
          </a:xfrm>
        </p:grpSpPr>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1822" y="4881061"/>
              <a:ext cx="927100" cy="787400"/>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50582" y="4900111"/>
              <a:ext cx="952500" cy="749300"/>
            </a:xfrm>
            <a:prstGeom prst="rect">
              <a:avLst/>
            </a:prstGeom>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92500" y="4874711"/>
              <a:ext cx="1079500" cy="774700"/>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36612" y="4873942"/>
              <a:ext cx="774700" cy="762000"/>
            </a:xfrm>
            <a:prstGeom prst="rect">
              <a:avLst/>
            </a:prstGeom>
          </p:spPr>
        </p:pic>
      </p:grpSp>
    </p:spTree>
    <p:extLst>
      <p:ext uri="{BB962C8B-B14F-4D97-AF65-F5344CB8AC3E}">
        <p14:creationId xmlns:p14="http://schemas.microsoft.com/office/powerpoint/2010/main" val="2083432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70B1AE4-09D6-6946-B39E-B5C4026E9DF0}" vid="{417B4222-3D76-0A41-B459-2E4003C85D1C}"/>
    </a:ext>
  </a:extLst>
</a:theme>
</file>

<file path=docProps/app.xml><?xml version="1.0" encoding="utf-8"?>
<Properties xmlns="http://schemas.openxmlformats.org/officeDocument/2006/extended-properties" xmlns:vt="http://schemas.openxmlformats.org/officeDocument/2006/docPropsVTypes">
  <Template>Carlbsbad_Trainer</Template>
  <TotalTime>101</TotalTime>
  <Words>696</Words>
  <Application>Microsoft Macintosh PowerPoint</Application>
  <PresentationFormat>On-screen Show (4:3)</PresentationFormat>
  <Paragraphs>98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32</cp:revision>
  <dcterms:created xsi:type="dcterms:W3CDTF">2016-09-28T18:02:10Z</dcterms:created>
  <dcterms:modified xsi:type="dcterms:W3CDTF">2016-10-19T23:27:01Z</dcterms:modified>
</cp:coreProperties>
</file>