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9ADAD"/>
    <a:srgbClr val="49702E"/>
    <a:srgbClr val="000046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29"/>
    <p:restoredTop sz="94662"/>
  </p:normalViewPr>
  <p:slideViewPr>
    <p:cSldViewPr snapToGrid="0" snapToObjects="1">
      <p:cViewPr>
        <p:scale>
          <a:sx n="60" d="100"/>
          <a:sy n="60" d="100"/>
        </p:scale>
        <p:origin x="240" y="1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2C7DE-940F-F84D-87FC-CB6C77FFB87A}" type="datetimeFigureOut">
              <a:rPr lang="en-US" smtClean="0"/>
              <a:t>11/23/16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0EEFD-EB3F-0045-A152-67C065F60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119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2C7DE-940F-F84D-87FC-CB6C77FFB87A}" type="datetimeFigureOut">
              <a:rPr lang="en-US" smtClean="0"/>
              <a:t>11/23/16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0EEFD-EB3F-0045-A152-67C065F60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510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2C7DE-940F-F84D-87FC-CB6C77FFB87A}" type="datetimeFigureOut">
              <a:rPr lang="en-US" smtClean="0"/>
              <a:t>11/23/16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0EEFD-EB3F-0045-A152-67C065F60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629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2C7DE-940F-F84D-87FC-CB6C77FFB87A}" type="datetimeFigureOut">
              <a:rPr lang="en-US" smtClean="0"/>
              <a:t>11/23/16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0EEFD-EB3F-0045-A152-67C065F60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386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2C7DE-940F-F84D-87FC-CB6C77FFB87A}" type="datetimeFigureOut">
              <a:rPr lang="en-US" smtClean="0"/>
              <a:t>11/23/16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0EEFD-EB3F-0045-A152-67C065F60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35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2C7DE-940F-F84D-87FC-CB6C77FFB87A}" type="datetimeFigureOut">
              <a:rPr lang="en-US" smtClean="0"/>
              <a:t>11/23/16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0EEFD-EB3F-0045-A152-67C065F60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72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2C7DE-940F-F84D-87FC-CB6C77FFB87A}" type="datetimeFigureOut">
              <a:rPr lang="en-US" smtClean="0"/>
              <a:t>11/23/16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0EEFD-EB3F-0045-A152-67C065F60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849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2C7DE-940F-F84D-87FC-CB6C77FFB87A}" type="datetimeFigureOut">
              <a:rPr lang="en-US" smtClean="0"/>
              <a:t>11/23/16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0EEFD-EB3F-0045-A152-67C065F60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560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2C7DE-940F-F84D-87FC-CB6C77FFB87A}" type="datetimeFigureOut">
              <a:rPr lang="en-US" smtClean="0"/>
              <a:t>11/23/16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0EEFD-EB3F-0045-A152-67C065F60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895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2C7DE-940F-F84D-87FC-CB6C77FFB87A}" type="datetimeFigureOut">
              <a:rPr lang="en-US" smtClean="0"/>
              <a:t>11/23/16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0EEFD-EB3F-0045-A152-67C065F60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741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2C7DE-940F-F84D-87FC-CB6C77FFB87A}" type="datetimeFigureOut">
              <a:rPr lang="en-US" smtClean="0"/>
              <a:t>11/23/16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0EEFD-EB3F-0045-A152-67C065F60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317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72C7DE-940F-F84D-87FC-CB6C77FFB87A}" type="datetimeFigureOut">
              <a:rPr lang="en-US" smtClean="0"/>
              <a:t>11/23/16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80EEFD-EB3F-0045-A152-67C065F60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488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slide" Target="slide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slide" Target="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Relationship Id="rId3" Type="http://schemas.openxmlformats.org/officeDocument/2006/relationships/slide" Target="slide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slide" Target="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971" y="1142106"/>
            <a:ext cx="3731142" cy="4008127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>
          <a:xfrm>
            <a:off x="3086098" y="1685112"/>
            <a:ext cx="2971800" cy="2971800"/>
          </a:xfrm>
          <a:prstGeom prst="ellipse">
            <a:avLst/>
          </a:prstGeom>
          <a:solidFill>
            <a:srgbClr val="0000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smtClean="0"/>
              <a:t>Lagoon Permits</a:t>
            </a:r>
            <a:endParaRPr lang="en-US" sz="3200" dirty="0"/>
          </a:p>
        </p:txBody>
      </p:sp>
      <p:sp>
        <p:nvSpPr>
          <p:cNvPr id="2" name="Flowchart: Document 1"/>
          <p:cNvSpPr/>
          <p:nvPr/>
        </p:nvSpPr>
        <p:spPr>
          <a:xfrm>
            <a:off x="0" y="-64066"/>
            <a:ext cx="9144000" cy="998375"/>
          </a:xfrm>
          <a:prstGeom prst="flowChartDocument">
            <a:avLst/>
          </a:prstGeom>
          <a:solidFill>
            <a:srgbClr val="0000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Document 11"/>
          <p:cNvSpPr/>
          <p:nvPr/>
        </p:nvSpPr>
        <p:spPr>
          <a:xfrm flipH="1" flipV="1">
            <a:off x="0" y="5885069"/>
            <a:ext cx="9144000" cy="998375"/>
          </a:xfrm>
          <a:prstGeom prst="flowChartDocument">
            <a:avLst/>
          </a:prstGeom>
          <a:solidFill>
            <a:srgbClr val="0000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hlinkClick r:id="rId3" action="ppaction://hlinksldjump"/>
          </p:cNvPr>
          <p:cNvSpPr/>
          <p:nvPr/>
        </p:nvSpPr>
        <p:spPr>
          <a:xfrm>
            <a:off x="3023884" y="5101740"/>
            <a:ext cx="3096229" cy="457999"/>
          </a:xfrm>
          <a:prstGeom prst="roundRect">
            <a:avLst/>
          </a:prstGeom>
          <a:solidFill>
            <a:srgbClr val="000046"/>
          </a:solidFill>
          <a:effectLst>
            <a:outerShdw blurRad="50800" dist="25400" dir="5400000" algn="ctr" rotWithShape="0">
              <a:schemeClr val="tx2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Click to Begin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715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" y="0"/>
            <a:ext cx="8739188" cy="6858000"/>
          </a:xfrm>
          <a:prstGeom prst="rect">
            <a:avLst/>
          </a:prstGeom>
        </p:spPr>
      </p:pic>
      <p:sp>
        <p:nvSpPr>
          <p:cNvPr id="5" name="Rectangle 4">
            <a:hlinkClick r:id="" action="ppaction://hlinkshowjump?jump=nextslide"/>
          </p:cNvPr>
          <p:cNvSpPr/>
          <p:nvPr/>
        </p:nvSpPr>
        <p:spPr>
          <a:xfrm>
            <a:off x="6357582" y="3410211"/>
            <a:ext cx="377326" cy="133089"/>
          </a:xfrm>
          <a:prstGeom prst="rect">
            <a:avLst/>
          </a:prstGeom>
          <a:solidFill>
            <a:srgbClr val="A9ADAD">
              <a:alpha val="0"/>
            </a:srgbClr>
          </a:solidFill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194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" y="0"/>
            <a:ext cx="8739188" cy="6858000"/>
          </a:xfrm>
          <a:prstGeom prst="rect">
            <a:avLst/>
          </a:prstGeom>
        </p:spPr>
      </p:pic>
      <p:sp>
        <p:nvSpPr>
          <p:cNvPr id="3" name="Rectangle 2">
            <a:hlinkClick r:id="" action="ppaction://hlinkshowjump?jump=nextslide"/>
          </p:cNvPr>
          <p:cNvSpPr/>
          <p:nvPr/>
        </p:nvSpPr>
        <p:spPr>
          <a:xfrm>
            <a:off x="1943843" y="2276003"/>
            <a:ext cx="588342" cy="159466"/>
          </a:xfrm>
          <a:prstGeom prst="rect">
            <a:avLst/>
          </a:prstGeom>
          <a:solidFill>
            <a:srgbClr val="A9ADAD">
              <a:alpha val="0"/>
            </a:srgbClr>
          </a:solidFill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549768" y="2294792"/>
            <a:ext cx="808893" cy="2110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1386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" y="0"/>
            <a:ext cx="8739188" cy="6858000"/>
          </a:xfrm>
          <a:prstGeom prst="rect">
            <a:avLst/>
          </a:prstGeom>
        </p:spPr>
      </p:pic>
      <p:sp>
        <p:nvSpPr>
          <p:cNvPr id="3" name="Rectangle 2">
            <a:hlinkClick r:id="" action="ppaction://hlinkshowjump?jump=nextslide"/>
          </p:cNvPr>
          <p:cNvSpPr/>
          <p:nvPr/>
        </p:nvSpPr>
        <p:spPr>
          <a:xfrm>
            <a:off x="3588005" y="3928957"/>
            <a:ext cx="421287" cy="150674"/>
          </a:xfrm>
          <a:prstGeom prst="rect">
            <a:avLst/>
          </a:prstGeom>
          <a:solidFill>
            <a:srgbClr val="A9ADAD">
              <a:alpha val="0"/>
            </a:srgbClr>
          </a:solidFill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5253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" y="0"/>
            <a:ext cx="8739188" cy="6858000"/>
          </a:xfrm>
          <a:prstGeom prst="rect">
            <a:avLst/>
          </a:prstGeom>
        </p:spPr>
      </p:pic>
      <p:sp>
        <p:nvSpPr>
          <p:cNvPr id="3" name="Rectangle 2">
            <a:hlinkClick r:id="" action="ppaction://hlinkshowjump?jump=nextslide"/>
          </p:cNvPr>
          <p:cNvSpPr/>
          <p:nvPr/>
        </p:nvSpPr>
        <p:spPr>
          <a:xfrm>
            <a:off x="2014182" y="2935426"/>
            <a:ext cx="465249" cy="159466"/>
          </a:xfrm>
          <a:prstGeom prst="rect">
            <a:avLst/>
          </a:prstGeom>
          <a:solidFill>
            <a:srgbClr val="A9ADAD">
              <a:alpha val="0"/>
            </a:srgbClr>
          </a:solidFill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848708" y="2329962"/>
            <a:ext cx="975946" cy="1758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2655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" y="0"/>
            <a:ext cx="8724042" cy="6858000"/>
          </a:xfrm>
          <a:prstGeom prst="rect">
            <a:avLst/>
          </a:prstGeom>
        </p:spPr>
      </p:pic>
      <p:sp>
        <p:nvSpPr>
          <p:cNvPr id="4" name="Rectangle 3">
            <a:hlinkClick r:id="" action="ppaction://hlinkshowjump?jump=nextslide"/>
          </p:cNvPr>
          <p:cNvSpPr/>
          <p:nvPr/>
        </p:nvSpPr>
        <p:spPr>
          <a:xfrm>
            <a:off x="2014182" y="2935426"/>
            <a:ext cx="465249" cy="159466"/>
          </a:xfrm>
          <a:prstGeom prst="rect">
            <a:avLst/>
          </a:prstGeom>
          <a:solidFill>
            <a:srgbClr val="A9ADAD">
              <a:alpha val="0"/>
            </a:srgbClr>
          </a:solidFill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848708" y="2329962"/>
            <a:ext cx="975946" cy="1758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391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" y="0"/>
            <a:ext cx="8739188" cy="6858000"/>
          </a:xfrm>
          <a:prstGeom prst="rect">
            <a:avLst/>
          </a:prstGeom>
        </p:spPr>
      </p:pic>
      <p:sp>
        <p:nvSpPr>
          <p:cNvPr id="3" name="Rectangle 2">
            <a:hlinkClick r:id="" action="ppaction://hlinkshowjump?jump=nextslide"/>
          </p:cNvPr>
          <p:cNvSpPr/>
          <p:nvPr/>
        </p:nvSpPr>
        <p:spPr>
          <a:xfrm>
            <a:off x="2737052" y="4670853"/>
            <a:ext cx="1773164" cy="135449"/>
          </a:xfrm>
          <a:prstGeom prst="rect">
            <a:avLst/>
          </a:prstGeom>
          <a:solidFill>
            <a:srgbClr val="A9ADAD">
              <a:alpha val="0"/>
            </a:srgbClr>
          </a:solidFill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848708" y="2329962"/>
            <a:ext cx="975946" cy="1758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300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" y="0"/>
            <a:ext cx="8739188" cy="6858000"/>
          </a:xfrm>
          <a:prstGeom prst="rect">
            <a:avLst/>
          </a:prstGeom>
        </p:spPr>
      </p:pic>
      <p:sp>
        <p:nvSpPr>
          <p:cNvPr id="3" name="Rectangle 2">
            <a:hlinkClick r:id="" action="ppaction://hlinkshowjump?jump=nextslide"/>
          </p:cNvPr>
          <p:cNvSpPr/>
          <p:nvPr/>
        </p:nvSpPr>
        <p:spPr>
          <a:xfrm>
            <a:off x="2718517" y="4961238"/>
            <a:ext cx="1791699" cy="123092"/>
          </a:xfrm>
          <a:prstGeom prst="rect">
            <a:avLst/>
          </a:prstGeom>
          <a:solidFill>
            <a:srgbClr val="A9ADAD">
              <a:alpha val="0"/>
            </a:srgbClr>
          </a:solidFill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848708" y="2329962"/>
            <a:ext cx="975946" cy="1758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5377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" y="0"/>
            <a:ext cx="8739188" cy="6858000"/>
          </a:xfrm>
          <a:prstGeom prst="rect">
            <a:avLst/>
          </a:prstGeom>
        </p:spPr>
      </p:pic>
      <p:sp>
        <p:nvSpPr>
          <p:cNvPr id="3" name="Rectangle 2">
            <a:hlinkClick r:id="" action="ppaction://hlinkshowjump?jump=nextslide"/>
          </p:cNvPr>
          <p:cNvSpPr/>
          <p:nvPr/>
        </p:nvSpPr>
        <p:spPr>
          <a:xfrm>
            <a:off x="2871433" y="5436972"/>
            <a:ext cx="94190" cy="98379"/>
          </a:xfrm>
          <a:prstGeom prst="rect">
            <a:avLst/>
          </a:prstGeom>
          <a:solidFill>
            <a:srgbClr val="A9ADAD">
              <a:alpha val="0"/>
            </a:srgbClr>
          </a:solidFill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848708" y="2329962"/>
            <a:ext cx="975946" cy="1758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5827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" y="0"/>
            <a:ext cx="8739188" cy="6858000"/>
          </a:xfrm>
          <a:prstGeom prst="rect">
            <a:avLst/>
          </a:prstGeom>
        </p:spPr>
      </p:pic>
      <p:sp>
        <p:nvSpPr>
          <p:cNvPr id="3" name="Rectangle 2">
            <a:hlinkClick r:id="" action="ppaction://hlinkshowjump?jump=nextslide"/>
          </p:cNvPr>
          <p:cNvSpPr/>
          <p:nvPr/>
        </p:nvSpPr>
        <p:spPr>
          <a:xfrm>
            <a:off x="4016185" y="5579772"/>
            <a:ext cx="426070" cy="159466"/>
          </a:xfrm>
          <a:prstGeom prst="rect">
            <a:avLst/>
          </a:prstGeom>
          <a:solidFill>
            <a:srgbClr val="A9ADAD">
              <a:alpha val="0"/>
            </a:srgbClr>
          </a:solidFill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848708" y="2329962"/>
            <a:ext cx="975946" cy="1758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9343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" y="0"/>
            <a:ext cx="8739188" cy="6858000"/>
          </a:xfrm>
          <a:prstGeom prst="rect">
            <a:avLst/>
          </a:prstGeom>
        </p:spPr>
      </p:pic>
      <p:sp>
        <p:nvSpPr>
          <p:cNvPr id="3" name="Rectangle 2">
            <a:hlinkClick r:id="" action="ppaction://hlinkshowjump?jump=nextslide"/>
          </p:cNvPr>
          <p:cNvSpPr/>
          <p:nvPr/>
        </p:nvSpPr>
        <p:spPr>
          <a:xfrm>
            <a:off x="7098955" y="2552367"/>
            <a:ext cx="265671" cy="159466"/>
          </a:xfrm>
          <a:prstGeom prst="rect">
            <a:avLst/>
          </a:prstGeom>
          <a:solidFill>
            <a:srgbClr val="A9ADAD">
              <a:alpha val="0"/>
            </a:srgbClr>
          </a:solidFill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244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971" y="1142106"/>
            <a:ext cx="3731142" cy="4008127"/>
          </a:xfrm>
          <a:prstGeom prst="rect">
            <a:avLst/>
          </a:prstGeom>
        </p:spPr>
      </p:pic>
      <p:sp>
        <p:nvSpPr>
          <p:cNvPr id="17" name="Oval 16"/>
          <p:cNvSpPr/>
          <p:nvPr/>
        </p:nvSpPr>
        <p:spPr>
          <a:xfrm>
            <a:off x="3086098" y="1685112"/>
            <a:ext cx="2971800" cy="2971800"/>
          </a:xfrm>
          <a:prstGeom prst="ellipse">
            <a:avLst/>
          </a:prstGeom>
          <a:solidFill>
            <a:srgbClr val="0000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200" b="1" dirty="0" smtClean="0"/>
              <a:t>Error</a:t>
            </a:r>
            <a:r>
              <a:rPr lang="en-US" sz="3200" dirty="0" smtClean="0"/>
              <a:t>!</a:t>
            </a:r>
          </a:p>
          <a:p>
            <a:pPr algn="ctr"/>
            <a:r>
              <a:rPr lang="en-US" sz="1400" dirty="0" smtClean="0"/>
              <a:t>Please follow the on-screen</a:t>
            </a:r>
          </a:p>
          <a:p>
            <a:pPr algn="ctr"/>
            <a:r>
              <a:rPr lang="en-US" sz="1400" dirty="0" smtClean="0"/>
              <a:t>instructions to continue.</a:t>
            </a:r>
            <a:endParaRPr lang="en-US" sz="1400" dirty="0"/>
          </a:p>
        </p:txBody>
      </p:sp>
      <p:sp>
        <p:nvSpPr>
          <p:cNvPr id="18" name="Flowchart: Document 17"/>
          <p:cNvSpPr/>
          <p:nvPr/>
        </p:nvSpPr>
        <p:spPr>
          <a:xfrm>
            <a:off x="0" y="-64066"/>
            <a:ext cx="9144000" cy="998375"/>
          </a:xfrm>
          <a:prstGeom prst="flowChartDocument">
            <a:avLst/>
          </a:prstGeom>
          <a:solidFill>
            <a:srgbClr val="0000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Document 18"/>
          <p:cNvSpPr/>
          <p:nvPr/>
        </p:nvSpPr>
        <p:spPr>
          <a:xfrm flipH="1" flipV="1">
            <a:off x="0" y="5885069"/>
            <a:ext cx="9144000" cy="998375"/>
          </a:xfrm>
          <a:prstGeom prst="flowChartDocument">
            <a:avLst/>
          </a:prstGeom>
          <a:solidFill>
            <a:srgbClr val="0000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>
            <a:hlinkClick r:id="rId3" action="ppaction://hlinksldjump"/>
          </p:cNvPr>
          <p:cNvSpPr/>
          <p:nvPr/>
        </p:nvSpPr>
        <p:spPr>
          <a:xfrm>
            <a:off x="3023884" y="5101740"/>
            <a:ext cx="3096229" cy="457999"/>
          </a:xfrm>
          <a:prstGeom prst="roundRect">
            <a:avLst/>
          </a:prstGeom>
          <a:solidFill>
            <a:srgbClr val="000046"/>
          </a:solidFill>
          <a:effectLst>
            <a:outerShdw blurRad="50800" dist="25400" dir="5400000" algn="ctr" rotWithShape="0">
              <a:schemeClr val="tx2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Go Back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46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" y="0"/>
            <a:ext cx="8739188" cy="6858000"/>
          </a:xfrm>
          <a:prstGeom prst="rect">
            <a:avLst/>
          </a:prstGeom>
        </p:spPr>
      </p:pic>
      <p:sp>
        <p:nvSpPr>
          <p:cNvPr id="3" name="Rectangle 2">
            <a:hlinkClick r:id="" action="ppaction://hlinkshowjump?jump=nextslide"/>
          </p:cNvPr>
          <p:cNvSpPr/>
          <p:nvPr/>
        </p:nvSpPr>
        <p:spPr>
          <a:xfrm>
            <a:off x="3657839" y="1848032"/>
            <a:ext cx="370464" cy="159466"/>
          </a:xfrm>
          <a:prstGeom prst="rect">
            <a:avLst/>
          </a:prstGeom>
          <a:solidFill>
            <a:srgbClr val="A9ADAD">
              <a:alpha val="0"/>
            </a:srgbClr>
          </a:solidFill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1775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" y="0"/>
            <a:ext cx="8739188" cy="6858000"/>
          </a:xfrm>
          <a:prstGeom prst="rect">
            <a:avLst/>
          </a:prstGeom>
        </p:spPr>
      </p:pic>
      <p:sp>
        <p:nvSpPr>
          <p:cNvPr id="3" name="Rectangle 2">
            <a:hlinkClick r:id="" action="ppaction://hlinkshowjump?jump=nextslide"/>
          </p:cNvPr>
          <p:cNvSpPr/>
          <p:nvPr/>
        </p:nvSpPr>
        <p:spPr>
          <a:xfrm>
            <a:off x="2119423" y="3942502"/>
            <a:ext cx="426070" cy="159466"/>
          </a:xfrm>
          <a:prstGeom prst="rect">
            <a:avLst/>
          </a:prstGeom>
          <a:solidFill>
            <a:srgbClr val="A9ADAD">
              <a:alpha val="0"/>
            </a:srgbClr>
          </a:solidFill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4506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" y="0"/>
            <a:ext cx="8739188" cy="6858000"/>
          </a:xfrm>
          <a:prstGeom prst="rect">
            <a:avLst/>
          </a:prstGeom>
        </p:spPr>
      </p:pic>
      <p:sp>
        <p:nvSpPr>
          <p:cNvPr id="3" name="Rectangle 2">
            <a:hlinkClick r:id="" action="ppaction://hlinkshowjump?jump=nextslide"/>
          </p:cNvPr>
          <p:cNvSpPr/>
          <p:nvPr/>
        </p:nvSpPr>
        <p:spPr>
          <a:xfrm>
            <a:off x="7222763" y="4523270"/>
            <a:ext cx="704096" cy="159466"/>
          </a:xfrm>
          <a:prstGeom prst="rect">
            <a:avLst/>
          </a:prstGeom>
          <a:solidFill>
            <a:srgbClr val="A9ADAD">
              <a:alpha val="0"/>
            </a:srgbClr>
          </a:solidFill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0472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" y="0"/>
            <a:ext cx="8739188" cy="6858000"/>
          </a:xfrm>
          <a:prstGeom prst="rect">
            <a:avLst/>
          </a:prstGeom>
        </p:spPr>
      </p:pic>
      <p:sp>
        <p:nvSpPr>
          <p:cNvPr id="3" name="Rectangle 2">
            <a:hlinkClick r:id="" action="ppaction://hlinkshowjump?jump=nextslide"/>
          </p:cNvPr>
          <p:cNvSpPr/>
          <p:nvPr/>
        </p:nvSpPr>
        <p:spPr>
          <a:xfrm>
            <a:off x="3547262" y="1554849"/>
            <a:ext cx="548000" cy="148905"/>
          </a:xfrm>
          <a:prstGeom prst="rect">
            <a:avLst/>
          </a:prstGeom>
          <a:solidFill>
            <a:srgbClr val="A9ADAD">
              <a:alpha val="0"/>
            </a:srgbClr>
          </a:solidFill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0920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" y="0"/>
            <a:ext cx="8739188" cy="6858000"/>
          </a:xfrm>
          <a:prstGeom prst="rect">
            <a:avLst/>
          </a:prstGeom>
        </p:spPr>
      </p:pic>
      <p:sp>
        <p:nvSpPr>
          <p:cNvPr id="3" name="Rectangle 2">
            <a:hlinkClick r:id="rId3" action="ppaction://hlinksldjump"/>
          </p:cNvPr>
          <p:cNvSpPr/>
          <p:nvPr/>
        </p:nvSpPr>
        <p:spPr>
          <a:xfrm>
            <a:off x="5211938" y="4493433"/>
            <a:ext cx="649599" cy="156721"/>
          </a:xfrm>
          <a:prstGeom prst="rect">
            <a:avLst/>
          </a:prstGeom>
          <a:solidFill>
            <a:srgbClr val="A9ADAD">
              <a:alpha val="0"/>
            </a:srgbClr>
          </a:solidFill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4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971" y="1142106"/>
            <a:ext cx="3731142" cy="4008127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3086098" y="1685112"/>
            <a:ext cx="2971800" cy="2971800"/>
          </a:xfrm>
          <a:prstGeom prst="ellipse">
            <a:avLst/>
          </a:prstGeom>
          <a:solidFill>
            <a:srgbClr val="0000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sz="3200" b="1" dirty="0" smtClean="0"/>
              <a:t>Complete</a:t>
            </a:r>
            <a:endParaRPr lang="en-US" sz="3200" dirty="0" smtClean="0"/>
          </a:p>
          <a:p>
            <a:pPr algn="ctr"/>
            <a:r>
              <a:rPr lang="en-US" sz="1400" dirty="0" smtClean="0"/>
              <a:t>Please navigate to the next module</a:t>
            </a:r>
          </a:p>
          <a:p>
            <a:pPr algn="ctr"/>
            <a:r>
              <a:rPr lang="en-US" sz="1400" dirty="0" smtClean="0"/>
              <a:t>in the course to continue.</a:t>
            </a:r>
            <a:endParaRPr lang="en-US" sz="1400" dirty="0"/>
          </a:p>
        </p:txBody>
      </p:sp>
      <p:sp>
        <p:nvSpPr>
          <p:cNvPr id="17" name="Flowchart: Document 16"/>
          <p:cNvSpPr/>
          <p:nvPr/>
        </p:nvSpPr>
        <p:spPr>
          <a:xfrm>
            <a:off x="0" y="-64066"/>
            <a:ext cx="9144000" cy="998375"/>
          </a:xfrm>
          <a:prstGeom prst="flowChartDocument">
            <a:avLst/>
          </a:prstGeom>
          <a:solidFill>
            <a:srgbClr val="0000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Document 17"/>
          <p:cNvSpPr/>
          <p:nvPr/>
        </p:nvSpPr>
        <p:spPr>
          <a:xfrm flipH="1" flipV="1">
            <a:off x="0" y="5885069"/>
            <a:ext cx="9144000" cy="998375"/>
          </a:xfrm>
          <a:prstGeom prst="flowChartDocument">
            <a:avLst/>
          </a:prstGeom>
          <a:solidFill>
            <a:srgbClr val="0000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>
            <a:hlinkClick r:id="rId3" action="ppaction://hlinksldjump"/>
          </p:cNvPr>
          <p:cNvSpPr/>
          <p:nvPr/>
        </p:nvSpPr>
        <p:spPr>
          <a:xfrm>
            <a:off x="3023884" y="5101740"/>
            <a:ext cx="3096229" cy="457999"/>
          </a:xfrm>
          <a:prstGeom prst="roundRect">
            <a:avLst/>
          </a:prstGeom>
          <a:solidFill>
            <a:srgbClr val="000046"/>
          </a:solidFill>
          <a:effectLst>
            <a:outerShdw blurRad="50800" dist="25400" dir="5400000" algn="ctr" rotWithShape="0">
              <a:schemeClr val="tx2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Restart Course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583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" y="0"/>
            <a:ext cx="8739188" cy="6858000"/>
          </a:xfrm>
          <a:prstGeom prst="rect">
            <a:avLst/>
          </a:prstGeom>
        </p:spPr>
      </p:pic>
      <p:sp>
        <p:nvSpPr>
          <p:cNvPr id="6" name="Rectangle 5">
            <a:hlinkClick r:id="" action="ppaction://hlinkshowjump?jump=nextslide"/>
          </p:cNvPr>
          <p:cNvSpPr/>
          <p:nvPr/>
        </p:nvSpPr>
        <p:spPr>
          <a:xfrm>
            <a:off x="3662317" y="2467628"/>
            <a:ext cx="690478" cy="125260"/>
          </a:xfrm>
          <a:prstGeom prst="rect">
            <a:avLst/>
          </a:prstGeom>
          <a:solidFill>
            <a:srgbClr val="A9ADAD">
              <a:alpha val="0"/>
            </a:srgbClr>
          </a:solidFill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04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" y="0"/>
            <a:ext cx="8739188" cy="6858000"/>
          </a:xfrm>
          <a:prstGeom prst="rect">
            <a:avLst/>
          </a:prstGeom>
        </p:spPr>
      </p:pic>
      <p:sp>
        <p:nvSpPr>
          <p:cNvPr id="5" name="Rectangle 4">
            <a:hlinkClick r:id="" action="ppaction://hlinkshowjump?jump=nextslide"/>
          </p:cNvPr>
          <p:cNvSpPr/>
          <p:nvPr/>
        </p:nvSpPr>
        <p:spPr>
          <a:xfrm>
            <a:off x="2885704" y="2148214"/>
            <a:ext cx="1379408" cy="137786"/>
          </a:xfrm>
          <a:prstGeom prst="rect">
            <a:avLst/>
          </a:prstGeom>
          <a:solidFill>
            <a:srgbClr val="A9ADAD">
              <a:alpha val="0"/>
            </a:srgbClr>
          </a:solidFill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3185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" y="0"/>
            <a:ext cx="8739188" cy="6858000"/>
          </a:xfrm>
          <a:prstGeom prst="rect">
            <a:avLst/>
          </a:prstGeom>
        </p:spPr>
      </p:pic>
      <p:sp>
        <p:nvSpPr>
          <p:cNvPr id="3" name="Rectangle 2">
            <a:hlinkClick r:id="" action="ppaction://hlinkshowjump?jump=nextslide"/>
          </p:cNvPr>
          <p:cNvSpPr/>
          <p:nvPr/>
        </p:nvSpPr>
        <p:spPr>
          <a:xfrm>
            <a:off x="3975469" y="2812093"/>
            <a:ext cx="389852" cy="150312"/>
          </a:xfrm>
          <a:prstGeom prst="rect">
            <a:avLst/>
          </a:prstGeom>
          <a:solidFill>
            <a:srgbClr val="A9ADAD">
              <a:alpha val="0"/>
            </a:srgbClr>
          </a:solidFill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1364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" y="0"/>
            <a:ext cx="8739188" cy="6858000"/>
          </a:xfrm>
          <a:prstGeom prst="rect">
            <a:avLst/>
          </a:prstGeom>
        </p:spPr>
      </p:pic>
      <p:sp>
        <p:nvSpPr>
          <p:cNvPr id="3" name="Rectangle 2">
            <a:hlinkClick r:id="" action="ppaction://hlinkshowjump?jump=nextslide"/>
          </p:cNvPr>
          <p:cNvSpPr/>
          <p:nvPr/>
        </p:nvSpPr>
        <p:spPr>
          <a:xfrm>
            <a:off x="1933726" y="2448838"/>
            <a:ext cx="1047469" cy="125261"/>
          </a:xfrm>
          <a:prstGeom prst="rect">
            <a:avLst/>
          </a:prstGeom>
          <a:solidFill>
            <a:srgbClr val="A9ADAD">
              <a:alpha val="0"/>
            </a:srgbClr>
          </a:solidFill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6903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" y="0"/>
            <a:ext cx="8739188" cy="6858000"/>
          </a:xfrm>
          <a:prstGeom prst="rect">
            <a:avLst/>
          </a:prstGeom>
        </p:spPr>
      </p:pic>
      <p:sp>
        <p:nvSpPr>
          <p:cNvPr id="3" name="Rectangle 2">
            <a:hlinkClick r:id="" action="ppaction://hlinkshowjump?jump=nextslide"/>
          </p:cNvPr>
          <p:cNvSpPr/>
          <p:nvPr/>
        </p:nvSpPr>
        <p:spPr>
          <a:xfrm>
            <a:off x="2816810" y="2398734"/>
            <a:ext cx="1379408" cy="137786"/>
          </a:xfrm>
          <a:prstGeom prst="rect">
            <a:avLst/>
          </a:prstGeom>
          <a:solidFill>
            <a:srgbClr val="A9ADAD">
              <a:alpha val="0"/>
            </a:srgbClr>
          </a:solidFill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0508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" y="0"/>
            <a:ext cx="8739188" cy="6858000"/>
          </a:xfrm>
          <a:prstGeom prst="rect">
            <a:avLst/>
          </a:prstGeom>
        </p:spPr>
      </p:pic>
      <p:sp>
        <p:nvSpPr>
          <p:cNvPr id="3" name="Rectangle 2">
            <a:hlinkClick r:id="" action="ppaction://hlinkshowjump?jump=nextslide"/>
          </p:cNvPr>
          <p:cNvSpPr/>
          <p:nvPr/>
        </p:nvSpPr>
        <p:spPr>
          <a:xfrm>
            <a:off x="2823074" y="2724411"/>
            <a:ext cx="1379408" cy="137786"/>
          </a:xfrm>
          <a:prstGeom prst="rect">
            <a:avLst/>
          </a:prstGeom>
          <a:solidFill>
            <a:srgbClr val="A9ADAD">
              <a:alpha val="0"/>
            </a:srgbClr>
          </a:solidFill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7352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mple_Trainer_ActiveBWC_Customers" id="{A860BC7E-C09D-2C44-A353-EC64E1BEF3BD}" vid="{4BABD2AE-AF75-7D43-B25B-00C84986285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Sample_Trainer_ActiveBWC</Template>
  <TotalTime>55</TotalTime>
  <Words>32</Words>
  <Application>Microsoft Macintosh PowerPoint</Application>
  <PresentationFormat>On-screen Show (4:3)</PresentationFormat>
  <Paragraphs>10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Justin Goulet</dc:creator>
  <cp:lastModifiedBy>Justin Goulet</cp:lastModifiedBy>
  <cp:revision>15</cp:revision>
  <cp:lastPrinted>2016-11-23T23:01:09Z</cp:lastPrinted>
  <dcterms:created xsi:type="dcterms:W3CDTF">2016-11-23T22:24:41Z</dcterms:created>
  <dcterms:modified xsi:type="dcterms:W3CDTF">2016-11-23T23:20:39Z</dcterms:modified>
</cp:coreProperties>
</file>