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Exchanges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If a customer is truly unhappy with a product, a shift leader or manager may approve an exchange or </a:t>
          </a:r>
          <a:r>
            <a:rPr lang="en-US" dirty="0" smtClean="0"/>
            <a:t>refund on the same day of purchase.</a:t>
          </a:r>
          <a:endParaRPr lang="en-US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As a precaution, employees must verify any card purchase of over $50 with a government Id card.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F933A5DC-811B-49D6-96DE-D418AE0E4DF5}">
      <dgm:prSet phldrT="[Text]"/>
      <dgm:spPr/>
      <dgm:t>
        <a:bodyPr/>
        <a:lstStyle/>
        <a:p>
          <a:r>
            <a:rPr lang="en-US" dirty="0" smtClean="0"/>
            <a:t>Unopened, pre-packaged food can be exchanged. Freshly made-to-order items can also be exchanged if the customer is truly unhappy with the product. </a:t>
          </a:r>
          <a:endParaRPr lang="en-US" dirty="0"/>
        </a:p>
      </dgm:t>
    </dgm:pt>
    <dgm:pt modelId="{CCE2AEB9-D5E3-4197-A148-24E7E11FC1AB}" type="parTrans" cxnId="{87AF25D7-ECB3-40A3-823C-0F230B7CAAC6}">
      <dgm:prSet/>
      <dgm:spPr/>
      <dgm:t>
        <a:bodyPr/>
        <a:lstStyle/>
        <a:p>
          <a:endParaRPr lang="en-US"/>
        </a:p>
      </dgm:t>
    </dgm:pt>
    <dgm:pt modelId="{BBA16927-684E-4EEE-91EC-0C84A35433B6}" type="sibTrans" cxnId="{87AF25D7-ECB3-40A3-823C-0F230B7CAAC6}">
      <dgm:prSet/>
      <dgm:spPr/>
      <dgm:t>
        <a:bodyPr/>
        <a:lstStyle/>
        <a:p>
          <a:endParaRPr lang="en-US"/>
        </a:p>
      </dgm:t>
    </dgm:pt>
    <dgm:pt modelId="{AF746EBD-7EE0-407C-9D43-327FD6DFAB40}">
      <dgm:prSet phldrT="[Text]"/>
      <dgm:spPr/>
      <dgm:t>
        <a:bodyPr/>
        <a:lstStyle/>
        <a:p>
          <a:r>
            <a:rPr lang="en-US" dirty="0" smtClean="0"/>
            <a:t>Only a shift leader or manager may approve this exchange.</a:t>
          </a:r>
          <a:endParaRPr lang="en-US" dirty="0"/>
        </a:p>
      </dgm:t>
    </dgm:pt>
    <dgm:pt modelId="{D361AD84-939B-4B45-9AE0-092C800520EF}" type="parTrans" cxnId="{B155B067-2F51-4698-8F79-A58834F250E7}">
      <dgm:prSet/>
      <dgm:spPr/>
      <dgm:t>
        <a:bodyPr/>
        <a:lstStyle/>
        <a:p>
          <a:endParaRPr lang="en-US"/>
        </a:p>
      </dgm:t>
    </dgm:pt>
    <dgm:pt modelId="{78AEF6EE-9F7C-4442-B837-A95FEF80E4E1}" type="sibTrans" cxnId="{B155B067-2F51-4698-8F79-A58834F250E7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1AF5E-40CF-44A0-8635-9D782C48F928}" type="presOf" srcId="{85FDF2AA-3B08-4043-94C1-37EF06A13B5C}" destId="{FC6C742E-34D4-4B99-8954-DAEDEF625DDB}" srcOrd="0" destOrd="0" presId="urn:microsoft.com/office/officeart/2005/8/layout/list1"/>
    <dgm:cxn modelId="{8EFAC239-884A-48EC-B5CD-A148C0F23107}" type="presOf" srcId="{2777F76A-866C-4F35-9E40-3BCE03B691BD}" destId="{B2994393-C3D8-4843-AF83-366B88570832}" srcOrd="0" destOrd="0" presId="urn:microsoft.com/office/officeart/2005/8/layout/list1"/>
    <dgm:cxn modelId="{B155B067-2F51-4698-8F79-A58834F250E7}" srcId="{3A5EFB2F-D472-4DA7-BCC6-367F658AB39E}" destId="{AF746EBD-7EE0-407C-9D43-327FD6DFAB40}" srcOrd="1" destOrd="0" parTransId="{D361AD84-939B-4B45-9AE0-092C800520EF}" sibTransId="{78AEF6EE-9F7C-4442-B837-A95FEF80E4E1}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494B2093-2D38-44E7-9D80-E5A8323D2599}" type="presOf" srcId="{CD6DA511-09DA-48A1-94CB-FEC32CD7B237}" destId="{6938D4F8-2AB5-4B96-B0B4-E65635922F15}" srcOrd="1" destOrd="0" presId="urn:microsoft.com/office/officeart/2005/8/layout/list1"/>
    <dgm:cxn modelId="{7608263C-8BB8-46BC-92E2-D38A5240FB06}" type="presOf" srcId="{F57140A7-52D2-4628-B8AF-8A0B536CC93D}" destId="{760423D8-6341-449E-AC15-2EABEFC490D3}" srcOrd="0" destOrd="0" presId="urn:microsoft.com/office/officeart/2005/8/layout/list1"/>
    <dgm:cxn modelId="{87AF25D7-ECB3-40A3-823C-0F230B7CAAC6}" srcId="{3A5EFB2F-D472-4DA7-BCC6-367F658AB39E}" destId="{F933A5DC-811B-49D6-96DE-D418AE0E4DF5}" srcOrd="0" destOrd="0" parTransId="{CCE2AEB9-D5E3-4197-A148-24E7E11FC1AB}" sibTransId="{BBA16927-684E-4EEE-91EC-0C84A35433B6}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D3FCF1EC-D813-45AB-9C12-A4558FCC7ED0}" type="presOf" srcId="{AF746EBD-7EE0-407C-9D43-327FD6DFAB40}" destId="{5C4164AB-474A-4BE4-9748-428EFE961B11}" srcOrd="0" destOrd="1" presId="urn:microsoft.com/office/officeart/2005/8/layout/list1"/>
    <dgm:cxn modelId="{1A2A5D76-A7C5-456C-8BCB-76C36B109AF0}" type="presOf" srcId="{F933A5DC-811B-49D6-96DE-D418AE0E4DF5}" destId="{5C4164AB-474A-4BE4-9748-428EFE961B11}" srcOrd="0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B5FE7D3E-068C-42B2-B737-82537B5E36B9}" type="presOf" srcId="{3A5EFB2F-D472-4DA7-BCC6-367F658AB39E}" destId="{FCFCAA7F-4B19-4413-A187-39354A32F358}" srcOrd="0" destOrd="0" presId="urn:microsoft.com/office/officeart/2005/8/layout/list1"/>
    <dgm:cxn modelId="{906CFEE0-6E35-4AF3-A1DF-02504A13163E}" type="presOf" srcId="{2777F76A-866C-4F35-9E40-3BCE03B691BD}" destId="{03957605-516E-49D8-BB77-63AB8A30758C}" srcOrd="1" destOrd="0" presId="urn:microsoft.com/office/officeart/2005/8/layout/list1"/>
    <dgm:cxn modelId="{BDDC75CF-F9A4-4E7A-B131-075C61BE17F4}" type="presOf" srcId="{DBF73EDD-333C-4C62-B881-02122CE5FE61}" destId="{76B3452C-236A-4377-A093-685752666BF0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8A47EA1D-5613-458C-A0C6-09716F0D747E}" type="presOf" srcId="{3A5EFB2F-D472-4DA7-BCC6-367F658AB39E}" destId="{F226D021-1AAB-4D3B-91FC-A06225580D7E}" srcOrd="1" destOrd="0" presId="urn:microsoft.com/office/officeart/2005/8/layout/list1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54019FF5-37A0-4E4C-93ED-50C316744E43}" type="presOf" srcId="{CD6DA511-09DA-48A1-94CB-FEC32CD7B237}" destId="{54479455-F533-4093-8592-5DCCE05C5ABF}" srcOrd="0" destOrd="0" presId="urn:microsoft.com/office/officeart/2005/8/layout/list1"/>
    <dgm:cxn modelId="{33E8E99F-C962-41DE-A003-241B7711DE11}" type="presParOf" srcId="{76B3452C-236A-4377-A093-685752666BF0}" destId="{BF0DC3A1-3415-40E5-BF82-E5D4F50B2B2B}" srcOrd="0" destOrd="0" presId="urn:microsoft.com/office/officeart/2005/8/layout/list1"/>
    <dgm:cxn modelId="{37CE436E-A0A3-4854-B507-6E1C8900A4CB}" type="presParOf" srcId="{BF0DC3A1-3415-40E5-BF82-E5D4F50B2B2B}" destId="{B2994393-C3D8-4843-AF83-366B88570832}" srcOrd="0" destOrd="0" presId="urn:microsoft.com/office/officeart/2005/8/layout/list1"/>
    <dgm:cxn modelId="{81186A4B-D3B5-42F5-A154-2696A4CDA09E}" type="presParOf" srcId="{BF0DC3A1-3415-40E5-BF82-E5D4F50B2B2B}" destId="{03957605-516E-49D8-BB77-63AB8A30758C}" srcOrd="1" destOrd="0" presId="urn:microsoft.com/office/officeart/2005/8/layout/list1"/>
    <dgm:cxn modelId="{EA621D56-E3A9-4139-8F41-30FE7EF3523A}" type="presParOf" srcId="{76B3452C-236A-4377-A093-685752666BF0}" destId="{FB1BBFBC-4C8C-4856-A671-1951CAA77D1A}" srcOrd="1" destOrd="0" presId="urn:microsoft.com/office/officeart/2005/8/layout/list1"/>
    <dgm:cxn modelId="{1F663E88-0C08-4096-A648-A3179C858DEC}" type="presParOf" srcId="{76B3452C-236A-4377-A093-685752666BF0}" destId="{FC6C742E-34D4-4B99-8954-DAEDEF625DDB}" srcOrd="2" destOrd="0" presId="urn:microsoft.com/office/officeart/2005/8/layout/list1"/>
    <dgm:cxn modelId="{6BF14AB5-5148-448E-BD5C-8D6EA2B5D8F3}" type="presParOf" srcId="{76B3452C-236A-4377-A093-685752666BF0}" destId="{9E9AD31D-4537-4AEF-BF04-513FF2DB5EE2}" srcOrd="3" destOrd="0" presId="urn:microsoft.com/office/officeart/2005/8/layout/list1"/>
    <dgm:cxn modelId="{2DEC8270-EC82-4CAD-A738-BFB323DA92E8}" type="presParOf" srcId="{76B3452C-236A-4377-A093-685752666BF0}" destId="{BD45F537-3A4E-414C-BE7D-049109B69F72}" srcOrd="4" destOrd="0" presId="urn:microsoft.com/office/officeart/2005/8/layout/list1"/>
    <dgm:cxn modelId="{C0521E99-3DA4-47DC-BF19-D165C9740F1D}" type="presParOf" srcId="{BD45F537-3A4E-414C-BE7D-049109B69F72}" destId="{54479455-F533-4093-8592-5DCCE05C5ABF}" srcOrd="0" destOrd="0" presId="urn:microsoft.com/office/officeart/2005/8/layout/list1"/>
    <dgm:cxn modelId="{63F071B4-A4D3-4EA4-BA46-76EF52413E11}" type="presParOf" srcId="{BD45F537-3A4E-414C-BE7D-049109B69F72}" destId="{6938D4F8-2AB5-4B96-B0B4-E65635922F15}" srcOrd="1" destOrd="0" presId="urn:microsoft.com/office/officeart/2005/8/layout/list1"/>
    <dgm:cxn modelId="{08D54190-5036-4674-8ABE-F4E9C55A6C1F}" type="presParOf" srcId="{76B3452C-236A-4377-A093-685752666BF0}" destId="{B5B1E764-1316-405B-88A0-213833052C91}" srcOrd="5" destOrd="0" presId="urn:microsoft.com/office/officeart/2005/8/layout/list1"/>
    <dgm:cxn modelId="{DD257F85-B3D4-4D02-B287-2BAA03EC1D56}" type="presParOf" srcId="{76B3452C-236A-4377-A093-685752666BF0}" destId="{760423D8-6341-449E-AC15-2EABEFC490D3}" srcOrd="6" destOrd="0" presId="urn:microsoft.com/office/officeart/2005/8/layout/list1"/>
    <dgm:cxn modelId="{69E19510-F203-4D36-83E2-761A0111E8EB}" type="presParOf" srcId="{76B3452C-236A-4377-A093-685752666BF0}" destId="{49E2993C-724C-4584-A0D3-63ABEE00365D}" srcOrd="7" destOrd="0" presId="urn:microsoft.com/office/officeart/2005/8/layout/list1"/>
    <dgm:cxn modelId="{ACCE70BA-1D77-48CC-8BBA-8BF6855D1B5A}" type="presParOf" srcId="{76B3452C-236A-4377-A093-685752666BF0}" destId="{51D072A1-006C-4527-B03B-282300B6527F}" srcOrd="8" destOrd="0" presId="urn:microsoft.com/office/officeart/2005/8/layout/list1"/>
    <dgm:cxn modelId="{87392226-5F27-44F8-A31D-FFBE44D2F7F7}" type="presParOf" srcId="{51D072A1-006C-4527-B03B-282300B6527F}" destId="{FCFCAA7F-4B19-4413-A187-39354A32F358}" srcOrd="0" destOrd="0" presId="urn:microsoft.com/office/officeart/2005/8/layout/list1"/>
    <dgm:cxn modelId="{92C8B7FA-3672-42FF-9A28-6780B26FE062}" type="presParOf" srcId="{51D072A1-006C-4527-B03B-282300B6527F}" destId="{F226D021-1AAB-4D3B-91FC-A06225580D7E}" srcOrd="1" destOrd="0" presId="urn:microsoft.com/office/officeart/2005/8/layout/list1"/>
    <dgm:cxn modelId="{6C40281E-645F-402F-866F-254CE21C3618}" type="presParOf" srcId="{76B3452C-236A-4377-A093-685752666BF0}" destId="{49409EB1-FC3C-4471-8D37-E7EE724418C6}" srcOrd="9" destOrd="0" presId="urn:microsoft.com/office/officeart/2005/8/layout/list1"/>
    <dgm:cxn modelId="{4304559E-E5C7-4F1C-B679-D74D88A06741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Receipt 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Does Not</a:t>
          </a:r>
          <a:r>
            <a:rPr lang="en-US" b="0" u="none" dirty="0" smtClean="0"/>
            <a:t> guarantee a game. No refunds will be given to any player regardless of how long they were participating.</a:t>
          </a:r>
          <a:endParaRPr lang="en-US" b="1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Upon completing an Open Play transaction, you must record the receipt number on the Open Play </a:t>
          </a:r>
          <a:r>
            <a:rPr lang="en-US" smtClean="0"/>
            <a:t>Sign-In </a:t>
          </a:r>
          <a:r>
            <a:rPr lang="en-US" smtClean="0"/>
            <a:t>sheet when processing. </a:t>
          </a:r>
          <a:r>
            <a:rPr lang="en-US" dirty="0" smtClean="0"/>
            <a:t>There is a special line for it in the </a:t>
          </a:r>
          <a:r>
            <a:rPr lang="en-US" i="1" dirty="0" smtClean="0"/>
            <a:t>Department Use Only</a:t>
          </a:r>
          <a:r>
            <a:rPr lang="en-US" i="0" dirty="0" smtClean="0"/>
            <a:t> field.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41750358-CBCC-404F-8DB4-9AB002BED3D8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Requires</a:t>
          </a:r>
          <a:r>
            <a:rPr lang="en-US" b="0" u="none" dirty="0" smtClean="0"/>
            <a:t> cash payment with exact change only. However, a credit card may be used during normal registration hours, Monday – Friday, 8 a.m. – 5 p.m.</a:t>
          </a:r>
          <a:endParaRPr lang="en-US" dirty="0"/>
        </a:p>
      </dgm:t>
    </dgm:pt>
    <dgm:pt modelId="{197909AA-9C78-46C5-B970-2AC30271943D}" type="parTrans" cxnId="{0C78D1EE-F8AC-4B89-861C-733563831041}">
      <dgm:prSet/>
      <dgm:spPr/>
      <dgm:t>
        <a:bodyPr/>
        <a:lstStyle/>
        <a:p>
          <a:endParaRPr lang="en-US"/>
        </a:p>
      </dgm:t>
    </dgm:pt>
    <dgm:pt modelId="{DE7CFD3D-8C6A-4498-9792-DBC7603C1B44}" type="sibTrans" cxnId="{0C78D1EE-F8AC-4B89-861C-733563831041}">
      <dgm:prSet/>
      <dgm:spPr/>
      <dgm:t>
        <a:bodyPr/>
        <a:lstStyle/>
        <a:p>
          <a:endParaRPr lang="en-US"/>
        </a:p>
      </dgm:t>
    </dgm:pt>
    <dgm:pt modelId="{F67E30E1-D48E-4DB7-AD1B-CE9758CCAC69}">
      <dgm:prSet phldrT="[Text]"/>
      <dgm:spPr/>
      <dgm:t>
        <a:bodyPr/>
        <a:lstStyle/>
        <a:p>
          <a:r>
            <a:rPr lang="en-US" dirty="0" smtClean="0"/>
            <a:t>If a credit card or check is used, they must process the payment at the front desk before they are permitted to play.</a:t>
          </a:r>
          <a:endParaRPr lang="en-US" dirty="0"/>
        </a:p>
      </dgm:t>
    </dgm:pt>
    <dgm:pt modelId="{B8A0F18C-F88F-4F86-89FC-01E0F3810CBD}" type="parTrans" cxnId="{6681DCC0-7251-414E-969E-269CCCB9E5D8}">
      <dgm:prSet/>
      <dgm:spPr/>
      <dgm:t>
        <a:bodyPr/>
        <a:lstStyle/>
        <a:p>
          <a:endParaRPr lang="en-US"/>
        </a:p>
      </dgm:t>
    </dgm:pt>
    <dgm:pt modelId="{B191B670-7C3E-474D-ADC8-F6B4D6F80F8A}" type="sibTrans" cxnId="{6681DCC0-7251-414E-969E-269CCCB9E5D8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2EAC3E-2C3F-4E51-8777-41A550FBF0DD}" type="presOf" srcId="{41750358-CBCC-404F-8DB4-9AB002BED3D8}" destId="{5C4164AB-474A-4BE4-9748-428EFE961B11}" srcOrd="0" destOrd="0" presId="urn:microsoft.com/office/officeart/2005/8/layout/list1"/>
    <dgm:cxn modelId="{99C4CCFC-16C9-482B-911C-C258141EC13A}" type="presOf" srcId="{DBF73EDD-333C-4C62-B881-02122CE5FE61}" destId="{76B3452C-236A-4377-A093-685752666BF0}" srcOrd="0" destOrd="0" presId="urn:microsoft.com/office/officeart/2005/8/layout/list1"/>
    <dgm:cxn modelId="{6681DCC0-7251-414E-969E-269CCCB9E5D8}" srcId="{3A5EFB2F-D472-4DA7-BCC6-367F658AB39E}" destId="{F67E30E1-D48E-4DB7-AD1B-CE9758CCAC69}" srcOrd="1" destOrd="0" parTransId="{B8A0F18C-F88F-4F86-89FC-01E0F3810CBD}" sibTransId="{B191B670-7C3E-474D-ADC8-F6B4D6F80F8A}"/>
    <dgm:cxn modelId="{C17D8015-AF4B-487F-89CC-04847CED3279}" type="presOf" srcId="{F57140A7-52D2-4628-B8AF-8A0B536CC93D}" destId="{760423D8-6341-449E-AC15-2EABEFC490D3}" srcOrd="0" destOrd="0" presId="urn:microsoft.com/office/officeart/2005/8/layout/list1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4497E5CC-0421-442B-B6B2-C7D0D1AFC4F9}" type="presOf" srcId="{F67E30E1-D48E-4DB7-AD1B-CE9758CCAC69}" destId="{5C4164AB-474A-4BE4-9748-428EFE961B11}" srcOrd="0" destOrd="1" presId="urn:microsoft.com/office/officeart/2005/8/layout/list1"/>
    <dgm:cxn modelId="{62C5BD35-D82E-4D6B-B063-1193120E2113}" type="presOf" srcId="{85FDF2AA-3B08-4043-94C1-37EF06A13B5C}" destId="{FC6C742E-34D4-4B99-8954-DAEDEF625DDB}" srcOrd="0" destOrd="0" presId="urn:microsoft.com/office/officeart/2005/8/layout/list1"/>
    <dgm:cxn modelId="{15E31767-027A-4835-A54B-8E3BD1720123}" type="presOf" srcId="{3A5EFB2F-D472-4DA7-BCC6-367F658AB39E}" destId="{FCFCAA7F-4B19-4413-A187-39354A32F358}" srcOrd="0" destOrd="0" presId="urn:microsoft.com/office/officeart/2005/8/layout/list1"/>
    <dgm:cxn modelId="{91D75162-D9A8-4D8B-843A-E28CA787E613}" type="presOf" srcId="{CD6DA511-09DA-48A1-94CB-FEC32CD7B237}" destId="{6938D4F8-2AB5-4B96-B0B4-E65635922F15}" srcOrd="1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5406638C-E1D9-42F5-8D2C-617C0717D7BD}" type="presOf" srcId="{CD6DA511-09DA-48A1-94CB-FEC32CD7B237}" destId="{54479455-F533-4093-8592-5DCCE05C5ABF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DB7E80CA-7A6C-493D-9FEE-4F98CA27EEAB}" type="presOf" srcId="{3A5EFB2F-D472-4DA7-BCC6-367F658AB39E}" destId="{F226D021-1AAB-4D3B-91FC-A06225580D7E}" srcOrd="1" destOrd="0" presId="urn:microsoft.com/office/officeart/2005/8/layout/list1"/>
    <dgm:cxn modelId="{0C78D1EE-F8AC-4B89-861C-733563831041}" srcId="{3A5EFB2F-D472-4DA7-BCC6-367F658AB39E}" destId="{41750358-CBCC-404F-8DB4-9AB002BED3D8}" srcOrd="0" destOrd="0" parTransId="{197909AA-9C78-46C5-B970-2AC30271943D}" sibTransId="{DE7CFD3D-8C6A-4498-9792-DBC7603C1B44}"/>
    <dgm:cxn modelId="{9355BE02-08D8-4C1C-89A9-C89F35302A0B}" type="presOf" srcId="{2777F76A-866C-4F35-9E40-3BCE03B691BD}" destId="{03957605-516E-49D8-BB77-63AB8A30758C}" srcOrd="1" destOrd="0" presId="urn:microsoft.com/office/officeart/2005/8/layout/list1"/>
    <dgm:cxn modelId="{3483E0FA-A0F0-419B-9039-080983D7D2A1}" type="presOf" srcId="{2777F76A-866C-4F35-9E40-3BCE03B691BD}" destId="{B2994393-C3D8-4843-AF83-366B88570832}" srcOrd="0" destOrd="0" presId="urn:microsoft.com/office/officeart/2005/8/layout/list1"/>
    <dgm:cxn modelId="{589E7764-C8FF-4F78-AF96-38A74904F781}" type="presParOf" srcId="{76B3452C-236A-4377-A093-685752666BF0}" destId="{BF0DC3A1-3415-40E5-BF82-E5D4F50B2B2B}" srcOrd="0" destOrd="0" presId="urn:microsoft.com/office/officeart/2005/8/layout/list1"/>
    <dgm:cxn modelId="{E8FD1A7B-B529-434D-AE9B-D472B7E2973E}" type="presParOf" srcId="{BF0DC3A1-3415-40E5-BF82-E5D4F50B2B2B}" destId="{B2994393-C3D8-4843-AF83-366B88570832}" srcOrd="0" destOrd="0" presId="urn:microsoft.com/office/officeart/2005/8/layout/list1"/>
    <dgm:cxn modelId="{7D4509FD-4FD8-4FAA-A141-8A23E6F9A30A}" type="presParOf" srcId="{BF0DC3A1-3415-40E5-BF82-E5D4F50B2B2B}" destId="{03957605-516E-49D8-BB77-63AB8A30758C}" srcOrd="1" destOrd="0" presId="urn:microsoft.com/office/officeart/2005/8/layout/list1"/>
    <dgm:cxn modelId="{780CBCA2-81FE-4C94-976F-24E6178ED903}" type="presParOf" srcId="{76B3452C-236A-4377-A093-685752666BF0}" destId="{FB1BBFBC-4C8C-4856-A671-1951CAA77D1A}" srcOrd="1" destOrd="0" presId="urn:microsoft.com/office/officeart/2005/8/layout/list1"/>
    <dgm:cxn modelId="{21452662-FFAA-4A10-825C-4E2F76994903}" type="presParOf" srcId="{76B3452C-236A-4377-A093-685752666BF0}" destId="{FC6C742E-34D4-4B99-8954-DAEDEF625DDB}" srcOrd="2" destOrd="0" presId="urn:microsoft.com/office/officeart/2005/8/layout/list1"/>
    <dgm:cxn modelId="{7D178F37-88F2-4A31-9F89-9310C5EED969}" type="presParOf" srcId="{76B3452C-236A-4377-A093-685752666BF0}" destId="{9E9AD31D-4537-4AEF-BF04-513FF2DB5EE2}" srcOrd="3" destOrd="0" presId="urn:microsoft.com/office/officeart/2005/8/layout/list1"/>
    <dgm:cxn modelId="{4CD5EB6A-8757-4D7C-A405-1C8A79E83F9A}" type="presParOf" srcId="{76B3452C-236A-4377-A093-685752666BF0}" destId="{BD45F537-3A4E-414C-BE7D-049109B69F72}" srcOrd="4" destOrd="0" presId="urn:microsoft.com/office/officeart/2005/8/layout/list1"/>
    <dgm:cxn modelId="{298FA088-4374-4AAC-B1F3-9FC1FB01F0E5}" type="presParOf" srcId="{BD45F537-3A4E-414C-BE7D-049109B69F72}" destId="{54479455-F533-4093-8592-5DCCE05C5ABF}" srcOrd="0" destOrd="0" presId="urn:microsoft.com/office/officeart/2005/8/layout/list1"/>
    <dgm:cxn modelId="{6D4BBF64-7CB3-404D-AD79-54E0FD5C2112}" type="presParOf" srcId="{BD45F537-3A4E-414C-BE7D-049109B69F72}" destId="{6938D4F8-2AB5-4B96-B0B4-E65635922F15}" srcOrd="1" destOrd="0" presId="urn:microsoft.com/office/officeart/2005/8/layout/list1"/>
    <dgm:cxn modelId="{61292DCA-A957-4A5C-9603-F105363C7D15}" type="presParOf" srcId="{76B3452C-236A-4377-A093-685752666BF0}" destId="{B5B1E764-1316-405B-88A0-213833052C91}" srcOrd="5" destOrd="0" presId="urn:microsoft.com/office/officeart/2005/8/layout/list1"/>
    <dgm:cxn modelId="{CED91176-B39E-41D4-9398-A3923F61F043}" type="presParOf" srcId="{76B3452C-236A-4377-A093-685752666BF0}" destId="{760423D8-6341-449E-AC15-2EABEFC490D3}" srcOrd="6" destOrd="0" presId="urn:microsoft.com/office/officeart/2005/8/layout/list1"/>
    <dgm:cxn modelId="{48F98B89-08CA-49EB-92C1-735ADF0AE346}" type="presParOf" srcId="{76B3452C-236A-4377-A093-685752666BF0}" destId="{49E2993C-724C-4584-A0D3-63ABEE00365D}" srcOrd="7" destOrd="0" presId="urn:microsoft.com/office/officeart/2005/8/layout/list1"/>
    <dgm:cxn modelId="{B3F7A6D2-AF4C-41C6-B434-D09EFE9A83E2}" type="presParOf" srcId="{76B3452C-236A-4377-A093-685752666BF0}" destId="{51D072A1-006C-4527-B03B-282300B6527F}" srcOrd="8" destOrd="0" presId="urn:microsoft.com/office/officeart/2005/8/layout/list1"/>
    <dgm:cxn modelId="{8B4EB477-E4C1-42FA-A16E-455EC982527C}" type="presParOf" srcId="{51D072A1-006C-4527-B03B-282300B6527F}" destId="{FCFCAA7F-4B19-4413-A187-39354A32F358}" srcOrd="0" destOrd="0" presId="urn:microsoft.com/office/officeart/2005/8/layout/list1"/>
    <dgm:cxn modelId="{7A16FE06-3A34-4616-8E19-B70785D5026B}" type="presParOf" srcId="{51D072A1-006C-4527-B03B-282300B6527F}" destId="{F226D021-1AAB-4D3B-91FC-A06225580D7E}" srcOrd="1" destOrd="0" presId="urn:microsoft.com/office/officeart/2005/8/layout/list1"/>
    <dgm:cxn modelId="{3CFEAD7E-7093-46EA-93E7-8AEE77850982}" type="presParOf" srcId="{76B3452C-236A-4377-A093-685752666BF0}" destId="{49409EB1-FC3C-4471-8D37-E7EE724418C6}" srcOrd="9" destOrd="0" presId="urn:microsoft.com/office/officeart/2005/8/layout/list1"/>
    <dgm:cxn modelId="{3BA0FF46-EDF6-4CF9-BEA7-4F9CF1BCC827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0AC6A14-804B-4C73-A3F8-15D682701FA9}">
      <dgm:prSet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59741504-FFDC-43FC-9267-3BCCF5F27BAD}" type="parTrans" cxnId="{77F39BCD-B22E-4A7F-8F97-39C07908BD7D}">
      <dgm:prSet/>
      <dgm:spPr/>
      <dgm:t>
        <a:bodyPr/>
        <a:lstStyle/>
        <a:p>
          <a:endParaRPr lang="en-US"/>
        </a:p>
      </dgm:t>
    </dgm:pt>
    <dgm:pt modelId="{349354F8-D5CB-44EA-932E-91EE67F37ADE}" type="sibTrans" cxnId="{77F39BCD-B22E-4A7F-8F97-39C07908BD7D}">
      <dgm:prSet/>
      <dgm:spPr/>
      <dgm:t>
        <a:bodyPr/>
        <a:lstStyle/>
        <a:p>
          <a:endParaRPr lang="en-US"/>
        </a:p>
      </dgm:t>
    </dgm:pt>
    <dgm:pt modelId="{073B40D1-B301-4BF4-B401-05B2D048F9A5}">
      <dgm:prSet/>
      <dgm:spPr/>
      <dgm:t>
        <a:bodyPr/>
        <a:lstStyle/>
        <a:p>
          <a:r>
            <a:rPr lang="en-US" dirty="0" smtClean="0"/>
            <a:t>There are no refunds or exchanges for items sold related to Special Events. All ticket sales are </a:t>
          </a:r>
          <a:r>
            <a:rPr lang="en-US" b="1" u="sng" dirty="0" smtClean="0"/>
            <a:t>Final</a:t>
          </a:r>
          <a:endParaRPr lang="en-US" dirty="0"/>
        </a:p>
      </dgm:t>
    </dgm:pt>
    <dgm:pt modelId="{66B0F216-1491-4058-8C36-037C7FEBE072}" type="parTrans" cxnId="{D545207C-928C-4706-A68A-90933FC04F85}">
      <dgm:prSet/>
      <dgm:spPr/>
      <dgm:t>
        <a:bodyPr/>
        <a:lstStyle/>
        <a:p>
          <a:endParaRPr lang="en-US"/>
        </a:p>
      </dgm:t>
    </dgm:pt>
    <dgm:pt modelId="{3106EB2E-01E8-4EC1-948A-12BC40E4FF9E}" type="sibTrans" cxnId="{D545207C-928C-4706-A68A-90933FC04F85}">
      <dgm:prSet/>
      <dgm:spPr/>
      <dgm:t>
        <a:bodyPr/>
        <a:lstStyle/>
        <a:p>
          <a:endParaRPr lang="en-US"/>
        </a:p>
      </dgm:t>
    </dgm:pt>
    <dgm:pt modelId="{81C2013A-F197-40F1-8EE4-3C21F2E1CA71}">
      <dgm:prSet/>
      <dgm:spPr/>
      <dgm:t>
        <a:bodyPr/>
        <a:lstStyle/>
        <a:p>
          <a:r>
            <a:rPr lang="en-US" dirty="0" smtClean="0"/>
            <a:t>Tickets</a:t>
          </a:r>
          <a:endParaRPr lang="en-US" dirty="0"/>
        </a:p>
      </dgm:t>
    </dgm:pt>
    <dgm:pt modelId="{124D0B2B-21E9-41FC-BF34-B0AA7B437495}" type="parTrans" cxnId="{614E0004-52C5-4AD1-982C-76280EBFCB9D}">
      <dgm:prSet/>
      <dgm:spPr/>
      <dgm:t>
        <a:bodyPr/>
        <a:lstStyle/>
        <a:p>
          <a:endParaRPr lang="en-US"/>
        </a:p>
      </dgm:t>
    </dgm:pt>
    <dgm:pt modelId="{91DB9FBB-FC90-49F2-9EB2-FFA83846B88C}" type="sibTrans" cxnId="{614E0004-52C5-4AD1-982C-76280EBFCB9D}">
      <dgm:prSet/>
      <dgm:spPr/>
      <dgm:t>
        <a:bodyPr/>
        <a:lstStyle/>
        <a:p>
          <a:endParaRPr lang="en-US"/>
        </a:p>
      </dgm:t>
    </dgm:pt>
    <dgm:pt modelId="{CFFF9D9D-E8F3-480B-BAE3-9050BDB627A5}">
      <dgm:prSet/>
      <dgm:spPr/>
      <dgm:t>
        <a:bodyPr/>
        <a:lstStyle/>
        <a:p>
          <a:r>
            <a:rPr lang="en-US" dirty="0" smtClean="0"/>
            <a:t>Each facility stores the special event related items in a different location. Be sure to know when you are running low. If you are, contact the organizer for more to be sent.</a:t>
          </a:r>
          <a:endParaRPr lang="en-US" dirty="0"/>
        </a:p>
      </dgm:t>
    </dgm:pt>
    <dgm:pt modelId="{6B871A84-A1E1-422A-A290-3287E83BD7D5}" type="parTrans" cxnId="{81D7AA39-7EC8-4FA4-99EC-D757B22D4E3B}">
      <dgm:prSet/>
      <dgm:spPr/>
      <dgm:t>
        <a:bodyPr/>
        <a:lstStyle/>
        <a:p>
          <a:endParaRPr lang="en-US"/>
        </a:p>
      </dgm:t>
    </dgm:pt>
    <dgm:pt modelId="{0DD315D4-0B69-44E9-894F-42886C3F7C41}" type="sibTrans" cxnId="{81D7AA39-7EC8-4FA4-99EC-D757B22D4E3B}">
      <dgm:prSet/>
      <dgm:spPr/>
      <dgm:t>
        <a:bodyPr/>
        <a:lstStyle/>
        <a:p>
          <a:endParaRPr lang="en-US"/>
        </a:p>
      </dgm:t>
    </dgm:pt>
    <dgm:pt modelId="{2955A9BB-B772-4BED-A761-88D6294E71E5}">
      <dgm:prSet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D6541110-54B7-4A1F-8237-38D2C996D666}" type="parTrans" cxnId="{FF6E7261-C058-492A-A9CD-FDE3D0A38C1A}">
      <dgm:prSet/>
      <dgm:spPr/>
      <dgm:t>
        <a:bodyPr/>
        <a:lstStyle/>
        <a:p>
          <a:endParaRPr lang="en-US"/>
        </a:p>
      </dgm:t>
    </dgm:pt>
    <dgm:pt modelId="{3F99F8E0-12B8-403B-B743-6DD30BF19C85}" type="sibTrans" cxnId="{FF6E7261-C058-492A-A9CD-FDE3D0A38C1A}">
      <dgm:prSet/>
      <dgm:spPr/>
      <dgm:t>
        <a:bodyPr/>
        <a:lstStyle/>
        <a:p>
          <a:endParaRPr lang="en-US"/>
        </a:p>
      </dgm:t>
    </dgm:pt>
    <dgm:pt modelId="{5B63288E-9A09-405F-8EFD-69E64A5D5ABB}">
      <dgm:prSet/>
      <dgm:spPr/>
      <dgm:t>
        <a:bodyPr/>
        <a:lstStyle/>
        <a:p>
          <a:r>
            <a:rPr lang="en-US" dirty="0" smtClean="0"/>
            <a:t>Not every customer has an account. However, if they do, their account should be used to record the transaction. Be sure to ask before finishing the receipt. </a:t>
          </a:r>
          <a:endParaRPr lang="en-US" dirty="0"/>
        </a:p>
      </dgm:t>
    </dgm:pt>
    <dgm:pt modelId="{1AB185C9-B527-4BB7-B60A-37F46C94F8E6}" type="parTrans" cxnId="{354C8C87-FEFA-4601-A928-F3E6BBA82D4B}">
      <dgm:prSet/>
      <dgm:spPr/>
      <dgm:t>
        <a:bodyPr/>
        <a:lstStyle/>
        <a:p>
          <a:endParaRPr lang="en-US"/>
        </a:p>
      </dgm:t>
    </dgm:pt>
    <dgm:pt modelId="{EC717958-7BA8-4547-89FF-676F55D5B745}" type="sibTrans" cxnId="{354C8C87-FEFA-4601-A928-F3E6BBA82D4B}">
      <dgm:prSet/>
      <dgm:spPr/>
      <dgm:t>
        <a:bodyPr/>
        <a:lstStyle/>
        <a:p>
          <a:endParaRPr lang="en-US"/>
        </a:p>
      </dgm:t>
    </dgm:pt>
    <dgm:pt modelId="{A57ADE3E-0C8C-4D36-A8FB-BB92178FCA0C}">
      <dgm:prSet/>
      <dgm:spPr/>
      <dgm:t>
        <a:bodyPr/>
        <a:lstStyle/>
        <a:p>
          <a:r>
            <a:rPr lang="en-US" dirty="0" smtClean="0"/>
            <a:t>If they do not have an account, you may use the default: “Drop-In Customer”</a:t>
          </a:r>
          <a:endParaRPr lang="en-US" dirty="0"/>
        </a:p>
      </dgm:t>
    </dgm:pt>
    <dgm:pt modelId="{0888E583-FAE3-4DF0-907A-CB123EF3AFA6}" type="parTrans" cxnId="{27726CDC-2302-450F-B4A8-CC5E878D0833}">
      <dgm:prSet/>
      <dgm:spPr/>
      <dgm:t>
        <a:bodyPr/>
        <a:lstStyle/>
        <a:p>
          <a:endParaRPr lang="en-US"/>
        </a:p>
      </dgm:t>
    </dgm:pt>
    <dgm:pt modelId="{9CBCFCCE-1D43-4AC3-B34F-F3F28F62DBED}" type="sibTrans" cxnId="{27726CDC-2302-450F-B4A8-CC5E878D0833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1AF52-FF07-45C4-85E8-613A70A48E55}" type="pres">
      <dgm:prSet presAssocID="{60AC6A14-804B-4C73-A3F8-15D682701FA9}" presName="parentLin" presStyleCnt="0"/>
      <dgm:spPr/>
    </dgm:pt>
    <dgm:pt modelId="{9379AB90-BD1F-4A03-86B5-4785D3AB64A7}" type="pres">
      <dgm:prSet presAssocID="{60AC6A14-804B-4C73-A3F8-15D682701FA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14DA548-9018-4DC6-8A10-41646B05C52D}" type="pres">
      <dgm:prSet presAssocID="{60AC6A14-804B-4C73-A3F8-15D682701F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04EF2-D955-4A53-8EBB-05CC73D5D6D6}" type="pres">
      <dgm:prSet presAssocID="{60AC6A14-804B-4C73-A3F8-15D682701FA9}" presName="negativeSpace" presStyleCnt="0"/>
      <dgm:spPr/>
    </dgm:pt>
    <dgm:pt modelId="{B4C3ACB7-66C8-4B3D-B45F-BCF074EF9EC4}" type="pres">
      <dgm:prSet presAssocID="{60AC6A14-804B-4C73-A3F8-15D682701FA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49EC1-29D1-49FB-B4A9-C9869F21CE34}" type="pres">
      <dgm:prSet presAssocID="{349354F8-D5CB-44EA-932E-91EE67F37ADE}" presName="spaceBetweenRectangles" presStyleCnt="0"/>
      <dgm:spPr/>
    </dgm:pt>
    <dgm:pt modelId="{7D32F93D-2406-48C6-B808-9A1DC7E00449}" type="pres">
      <dgm:prSet presAssocID="{81C2013A-F197-40F1-8EE4-3C21F2E1CA71}" presName="parentLin" presStyleCnt="0"/>
      <dgm:spPr/>
    </dgm:pt>
    <dgm:pt modelId="{D9EAD290-981B-490D-976A-B8FB9E390B68}" type="pres">
      <dgm:prSet presAssocID="{81C2013A-F197-40F1-8EE4-3C21F2E1CA7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D943D49-4AE3-447E-B3A5-00B8B281A284}" type="pres">
      <dgm:prSet presAssocID="{81C2013A-F197-40F1-8EE4-3C21F2E1CA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833E9-6F1B-45AF-8B97-094BC485D91B}" type="pres">
      <dgm:prSet presAssocID="{81C2013A-F197-40F1-8EE4-3C21F2E1CA71}" presName="negativeSpace" presStyleCnt="0"/>
      <dgm:spPr/>
    </dgm:pt>
    <dgm:pt modelId="{2C17AC90-E20E-49A5-AF6F-A64672E5E471}" type="pres">
      <dgm:prSet presAssocID="{81C2013A-F197-40F1-8EE4-3C21F2E1CA7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055F9-59C9-4CF6-828B-84A7655A99D8}" type="pres">
      <dgm:prSet presAssocID="{91DB9FBB-FC90-49F2-9EB2-FFA83846B88C}" presName="spaceBetweenRectangles" presStyleCnt="0"/>
      <dgm:spPr/>
    </dgm:pt>
    <dgm:pt modelId="{A29EE8DD-5741-4BF4-87EF-021FB9F00204}" type="pres">
      <dgm:prSet presAssocID="{2955A9BB-B772-4BED-A761-88D6294E71E5}" presName="parentLin" presStyleCnt="0"/>
      <dgm:spPr/>
    </dgm:pt>
    <dgm:pt modelId="{C55AC184-4B63-4ACF-BAEE-BAFED4D9CE01}" type="pres">
      <dgm:prSet presAssocID="{2955A9BB-B772-4BED-A761-88D6294E71E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46F776E-CA37-4577-818D-C4AF700DFAD5}" type="pres">
      <dgm:prSet presAssocID="{2955A9BB-B772-4BED-A761-88D6294E71E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2B98D-1A08-4E69-89A3-E629A7931AFD}" type="pres">
      <dgm:prSet presAssocID="{2955A9BB-B772-4BED-A761-88D6294E71E5}" presName="negativeSpace" presStyleCnt="0"/>
      <dgm:spPr/>
    </dgm:pt>
    <dgm:pt modelId="{DCC890C1-F94A-46B7-86BB-70B2BC9F9AC7}" type="pres">
      <dgm:prSet presAssocID="{2955A9BB-B772-4BED-A761-88D6294E71E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F39BCD-B22E-4A7F-8F97-39C07908BD7D}" srcId="{DBF73EDD-333C-4C62-B881-02122CE5FE61}" destId="{60AC6A14-804B-4C73-A3F8-15D682701FA9}" srcOrd="0" destOrd="0" parTransId="{59741504-FFDC-43FC-9267-3BCCF5F27BAD}" sibTransId="{349354F8-D5CB-44EA-932E-91EE67F37ADE}"/>
    <dgm:cxn modelId="{FD05F7B7-E05E-435C-AC66-A55FE07BCEF9}" type="presOf" srcId="{60AC6A14-804B-4C73-A3F8-15D682701FA9}" destId="{9379AB90-BD1F-4A03-86B5-4785D3AB64A7}" srcOrd="0" destOrd="0" presId="urn:microsoft.com/office/officeart/2005/8/layout/list1"/>
    <dgm:cxn modelId="{D545207C-928C-4706-A68A-90933FC04F85}" srcId="{60AC6A14-804B-4C73-A3F8-15D682701FA9}" destId="{073B40D1-B301-4BF4-B401-05B2D048F9A5}" srcOrd="0" destOrd="0" parTransId="{66B0F216-1491-4058-8C36-037C7FEBE072}" sibTransId="{3106EB2E-01E8-4EC1-948A-12BC40E4FF9E}"/>
    <dgm:cxn modelId="{614E0004-52C5-4AD1-982C-76280EBFCB9D}" srcId="{DBF73EDD-333C-4C62-B881-02122CE5FE61}" destId="{81C2013A-F197-40F1-8EE4-3C21F2E1CA71}" srcOrd="1" destOrd="0" parTransId="{124D0B2B-21E9-41FC-BF34-B0AA7B437495}" sibTransId="{91DB9FBB-FC90-49F2-9EB2-FFA83846B88C}"/>
    <dgm:cxn modelId="{129604FD-CBE7-4DB3-9DE9-9E4E11BA4FC1}" type="presOf" srcId="{2955A9BB-B772-4BED-A761-88D6294E71E5}" destId="{946F776E-CA37-4577-818D-C4AF700DFAD5}" srcOrd="1" destOrd="0" presId="urn:microsoft.com/office/officeart/2005/8/layout/list1"/>
    <dgm:cxn modelId="{E4F3DE94-CAD1-47D5-8153-765364DB8A12}" type="presOf" srcId="{60AC6A14-804B-4C73-A3F8-15D682701FA9}" destId="{E14DA548-9018-4DC6-8A10-41646B05C52D}" srcOrd="1" destOrd="0" presId="urn:microsoft.com/office/officeart/2005/8/layout/list1"/>
    <dgm:cxn modelId="{81D7AA39-7EC8-4FA4-99EC-D757B22D4E3B}" srcId="{81C2013A-F197-40F1-8EE4-3C21F2E1CA71}" destId="{CFFF9D9D-E8F3-480B-BAE3-9050BDB627A5}" srcOrd="0" destOrd="0" parTransId="{6B871A84-A1E1-422A-A290-3287E83BD7D5}" sibTransId="{0DD315D4-0B69-44E9-894F-42886C3F7C41}"/>
    <dgm:cxn modelId="{27726CDC-2302-450F-B4A8-CC5E878D0833}" srcId="{2955A9BB-B772-4BED-A761-88D6294E71E5}" destId="{A57ADE3E-0C8C-4D36-A8FB-BB92178FCA0C}" srcOrd="1" destOrd="0" parTransId="{0888E583-FAE3-4DF0-907A-CB123EF3AFA6}" sibTransId="{9CBCFCCE-1D43-4AC3-B34F-F3F28F62DBED}"/>
    <dgm:cxn modelId="{8F5D46A5-1C75-4C33-BED6-222ADC7D5D53}" type="presOf" srcId="{81C2013A-F197-40F1-8EE4-3C21F2E1CA71}" destId="{D9EAD290-981B-490D-976A-B8FB9E390B68}" srcOrd="0" destOrd="0" presId="urn:microsoft.com/office/officeart/2005/8/layout/list1"/>
    <dgm:cxn modelId="{A6457D2B-F992-4D3F-9FAA-480FD19AF47D}" type="presOf" srcId="{073B40D1-B301-4BF4-B401-05B2D048F9A5}" destId="{B4C3ACB7-66C8-4B3D-B45F-BCF074EF9EC4}" srcOrd="0" destOrd="0" presId="urn:microsoft.com/office/officeart/2005/8/layout/list1"/>
    <dgm:cxn modelId="{FF6E7261-C058-492A-A9CD-FDE3D0A38C1A}" srcId="{DBF73EDD-333C-4C62-B881-02122CE5FE61}" destId="{2955A9BB-B772-4BED-A761-88D6294E71E5}" srcOrd="2" destOrd="0" parTransId="{D6541110-54B7-4A1F-8237-38D2C996D666}" sibTransId="{3F99F8E0-12B8-403B-B743-6DD30BF19C85}"/>
    <dgm:cxn modelId="{EA4DFC26-AAF7-47C7-8ED5-B1C0A3F84DC2}" type="presOf" srcId="{81C2013A-F197-40F1-8EE4-3C21F2E1CA71}" destId="{DD943D49-4AE3-447E-B3A5-00B8B281A284}" srcOrd="1" destOrd="0" presId="urn:microsoft.com/office/officeart/2005/8/layout/list1"/>
    <dgm:cxn modelId="{354C8C87-FEFA-4601-A928-F3E6BBA82D4B}" srcId="{2955A9BB-B772-4BED-A761-88D6294E71E5}" destId="{5B63288E-9A09-405F-8EFD-69E64A5D5ABB}" srcOrd="0" destOrd="0" parTransId="{1AB185C9-B527-4BB7-B60A-37F46C94F8E6}" sibTransId="{EC717958-7BA8-4547-89FF-676F55D5B745}"/>
    <dgm:cxn modelId="{5275C668-77DF-4917-98D7-FD2B65C172D7}" type="presOf" srcId="{2955A9BB-B772-4BED-A761-88D6294E71E5}" destId="{C55AC184-4B63-4ACF-BAEE-BAFED4D9CE01}" srcOrd="0" destOrd="0" presId="urn:microsoft.com/office/officeart/2005/8/layout/list1"/>
    <dgm:cxn modelId="{41E44325-4E28-4A02-8B52-8592C6942564}" type="presOf" srcId="{DBF73EDD-333C-4C62-B881-02122CE5FE61}" destId="{76B3452C-236A-4377-A093-685752666BF0}" srcOrd="0" destOrd="0" presId="urn:microsoft.com/office/officeart/2005/8/layout/list1"/>
    <dgm:cxn modelId="{F57140FF-C6E1-4749-BBD2-4F7B784B665F}" type="presOf" srcId="{5B63288E-9A09-405F-8EFD-69E64A5D5ABB}" destId="{DCC890C1-F94A-46B7-86BB-70B2BC9F9AC7}" srcOrd="0" destOrd="0" presId="urn:microsoft.com/office/officeart/2005/8/layout/list1"/>
    <dgm:cxn modelId="{7AAB4884-93D6-4751-8E20-1649699E3322}" type="presOf" srcId="{CFFF9D9D-E8F3-480B-BAE3-9050BDB627A5}" destId="{2C17AC90-E20E-49A5-AF6F-A64672E5E471}" srcOrd="0" destOrd="0" presId="urn:microsoft.com/office/officeart/2005/8/layout/list1"/>
    <dgm:cxn modelId="{CF7CF996-AA92-4157-B20E-6A701A889DBA}" type="presOf" srcId="{A57ADE3E-0C8C-4D36-A8FB-BB92178FCA0C}" destId="{DCC890C1-F94A-46B7-86BB-70B2BC9F9AC7}" srcOrd="0" destOrd="1" presId="urn:microsoft.com/office/officeart/2005/8/layout/list1"/>
    <dgm:cxn modelId="{AE5D4CB7-DF23-4CF0-985C-12F924C5E740}" type="presParOf" srcId="{76B3452C-236A-4377-A093-685752666BF0}" destId="{BCA1AF52-FF07-45C4-85E8-613A70A48E55}" srcOrd="0" destOrd="0" presId="urn:microsoft.com/office/officeart/2005/8/layout/list1"/>
    <dgm:cxn modelId="{12D10EFF-6254-4172-8457-0087CE0B65A6}" type="presParOf" srcId="{BCA1AF52-FF07-45C4-85E8-613A70A48E55}" destId="{9379AB90-BD1F-4A03-86B5-4785D3AB64A7}" srcOrd="0" destOrd="0" presId="urn:microsoft.com/office/officeart/2005/8/layout/list1"/>
    <dgm:cxn modelId="{17D73601-2EF8-4AC1-9909-0464AAD4FBAF}" type="presParOf" srcId="{BCA1AF52-FF07-45C4-85E8-613A70A48E55}" destId="{E14DA548-9018-4DC6-8A10-41646B05C52D}" srcOrd="1" destOrd="0" presId="urn:microsoft.com/office/officeart/2005/8/layout/list1"/>
    <dgm:cxn modelId="{004C7904-6D6D-45D1-90CD-868A15B70148}" type="presParOf" srcId="{76B3452C-236A-4377-A093-685752666BF0}" destId="{DB104EF2-D955-4A53-8EBB-05CC73D5D6D6}" srcOrd="1" destOrd="0" presId="urn:microsoft.com/office/officeart/2005/8/layout/list1"/>
    <dgm:cxn modelId="{57565711-9BE4-4A68-9C49-C1617BD6A03B}" type="presParOf" srcId="{76B3452C-236A-4377-A093-685752666BF0}" destId="{B4C3ACB7-66C8-4B3D-B45F-BCF074EF9EC4}" srcOrd="2" destOrd="0" presId="urn:microsoft.com/office/officeart/2005/8/layout/list1"/>
    <dgm:cxn modelId="{77ECA915-AF41-4156-B599-7FA1909D5E2E}" type="presParOf" srcId="{76B3452C-236A-4377-A093-685752666BF0}" destId="{A9A49EC1-29D1-49FB-B4A9-C9869F21CE34}" srcOrd="3" destOrd="0" presId="urn:microsoft.com/office/officeart/2005/8/layout/list1"/>
    <dgm:cxn modelId="{9DFBE6A6-694E-4D43-A1A6-8BA65F687830}" type="presParOf" srcId="{76B3452C-236A-4377-A093-685752666BF0}" destId="{7D32F93D-2406-48C6-B808-9A1DC7E00449}" srcOrd="4" destOrd="0" presId="urn:microsoft.com/office/officeart/2005/8/layout/list1"/>
    <dgm:cxn modelId="{DD6FD783-0492-4519-B2B9-A183F021E06A}" type="presParOf" srcId="{7D32F93D-2406-48C6-B808-9A1DC7E00449}" destId="{D9EAD290-981B-490D-976A-B8FB9E390B68}" srcOrd="0" destOrd="0" presId="urn:microsoft.com/office/officeart/2005/8/layout/list1"/>
    <dgm:cxn modelId="{8B957825-D863-4D53-AA3B-9205C08F2665}" type="presParOf" srcId="{7D32F93D-2406-48C6-B808-9A1DC7E00449}" destId="{DD943D49-4AE3-447E-B3A5-00B8B281A284}" srcOrd="1" destOrd="0" presId="urn:microsoft.com/office/officeart/2005/8/layout/list1"/>
    <dgm:cxn modelId="{44741CB2-521C-46BC-AE9B-EA9E01C2D636}" type="presParOf" srcId="{76B3452C-236A-4377-A093-685752666BF0}" destId="{CC7833E9-6F1B-45AF-8B97-094BC485D91B}" srcOrd="5" destOrd="0" presId="urn:microsoft.com/office/officeart/2005/8/layout/list1"/>
    <dgm:cxn modelId="{891D4A84-2E51-4E97-A18F-A477F4BABDFF}" type="presParOf" srcId="{76B3452C-236A-4377-A093-685752666BF0}" destId="{2C17AC90-E20E-49A5-AF6F-A64672E5E471}" srcOrd="6" destOrd="0" presId="urn:microsoft.com/office/officeart/2005/8/layout/list1"/>
    <dgm:cxn modelId="{C0407E33-01B2-4C95-A83B-72525DDE8C58}" type="presParOf" srcId="{76B3452C-236A-4377-A093-685752666BF0}" destId="{6A0055F9-59C9-4CF6-828B-84A7655A99D8}" srcOrd="7" destOrd="0" presId="urn:microsoft.com/office/officeart/2005/8/layout/list1"/>
    <dgm:cxn modelId="{935B610D-E84C-4C79-A245-9A4876C1440A}" type="presParOf" srcId="{76B3452C-236A-4377-A093-685752666BF0}" destId="{A29EE8DD-5741-4BF4-87EF-021FB9F00204}" srcOrd="8" destOrd="0" presId="urn:microsoft.com/office/officeart/2005/8/layout/list1"/>
    <dgm:cxn modelId="{F383EC82-21C9-479E-A41C-8CE384E5E691}" type="presParOf" srcId="{A29EE8DD-5741-4BF4-87EF-021FB9F00204}" destId="{C55AC184-4B63-4ACF-BAEE-BAFED4D9CE01}" srcOrd="0" destOrd="0" presId="urn:microsoft.com/office/officeart/2005/8/layout/list1"/>
    <dgm:cxn modelId="{9EA091BC-CF99-4572-8D48-92592B20CBEE}" type="presParOf" srcId="{A29EE8DD-5741-4BF4-87EF-021FB9F00204}" destId="{946F776E-CA37-4577-818D-C4AF700DFAD5}" srcOrd="1" destOrd="0" presId="urn:microsoft.com/office/officeart/2005/8/layout/list1"/>
    <dgm:cxn modelId="{ED9D3071-D70B-4DD9-AAA8-37F360E65357}" type="presParOf" srcId="{76B3452C-236A-4377-A093-685752666BF0}" destId="{D282B98D-1A08-4E69-89A3-E629A7931AFD}" srcOrd="9" destOrd="0" presId="urn:microsoft.com/office/officeart/2005/8/layout/list1"/>
    <dgm:cxn modelId="{721451B5-EC6E-4AC7-8F56-49794701707A}" type="presParOf" srcId="{76B3452C-236A-4377-A093-685752666BF0}" destId="{DCC890C1-F94A-46B7-86BB-70B2BC9F9A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276142"/>
          <a:ext cx="549843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a customer is truly unhappy with a product, a shift leader or manager may approve an exchange or </a:t>
          </a:r>
          <a:r>
            <a:rPr lang="en-US" sz="1400" kern="1200" dirty="0" smtClean="0"/>
            <a:t>refund on the same day of purchase.</a:t>
          </a:r>
          <a:endParaRPr lang="en-US" sz="1400" kern="1200" dirty="0"/>
        </a:p>
      </dsp:txBody>
      <dsp:txXfrm>
        <a:off x="0" y="276142"/>
        <a:ext cx="5498431" cy="992250"/>
      </dsp:txXfrm>
    </dsp:sp>
    <dsp:sp modelId="{03957605-516E-49D8-BB77-63AB8A30758C}">
      <dsp:nvSpPr>
        <dsp:cNvPr id="0" name=""/>
        <dsp:cNvSpPr/>
      </dsp:nvSpPr>
      <dsp:spPr>
        <a:xfrm>
          <a:off x="274921" y="69502"/>
          <a:ext cx="3848901" cy="4132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Refunds</a:t>
          </a:r>
          <a:endParaRPr lang="en-US" sz="1400" kern="1200" dirty="0"/>
        </a:p>
      </dsp:txBody>
      <dsp:txXfrm>
        <a:off x="295096" y="89677"/>
        <a:ext cx="3808551" cy="372930"/>
      </dsp:txXfrm>
    </dsp:sp>
    <dsp:sp modelId="{760423D8-6341-449E-AC15-2EABEFC490D3}">
      <dsp:nvSpPr>
        <dsp:cNvPr id="0" name=""/>
        <dsp:cNvSpPr/>
      </dsp:nvSpPr>
      <dsp:spPr>
        <a:xfrm>
          <a:off x="0" y="1550632"/>
          <a:ext cx="549843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 a precaution, employees must verify any card purchase of over $50 with a government Id card.</a:t>
          </a:r>
          <a:endParaRPr lang="en-US" sz="1400" kern="1200" dirty="0"/>
        </a:p>
      </dsp:txBody>
      <dsp:txXfrm>
        <a:off x="0" y="1550632"/>
        <a:ext cx="5498431" cy="793800"/>
      </dsp:txXfrm>
    </dsp:sp>
    <dsp:sp modelId="{6938D4F8-2AB5-4B96-B0B4-E65635922F15}">
      <dsp:nvSpPr>
        <dsp:cNvPr id="0" name=""/>
        <dsp:cNvSpPr/>
      </dsp:nvSpPr>
      <dsp:spPr>
        <a:xfrm>
          <a:off x="274921" y="1343992"/>
          <a:ext cx="3848901" cy="41328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en-US" sz="1400" kern="1200" dirty="0"/>
        </a:p>
      </dsp:txBody>
      <dsp:txXfrm>
        <a:off x="295096" y="1364167"/>
        <a:ext cx="3808551" cy="372930"/>
      </dsp:txXfrm>
    </dsp:sp>
    <dsp:sp modelId="{5C4164AB-474A-4BE4-9748-428EFE961B11}">
      <dsp:nvSpPr>
        <dsp:cNvPr id="0" name=""/>
        <dsp:cNvSpPr/>
      </dsp:nvSpPr>
      <dsp:spPr>
        <a:xfrm>
          <a:off x="0" y="2626673"/>
          <a:ext cx="5498431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Unopened, pre-packaged food can be exchanged. Freshly made-to-order items can also be exchanged if the customer is truly unhappy with the product.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Only a shift leader or manager may approve this exchange.</a:t>
          </a:r>
          <a:endParaRPr lang="en-US" sz="1400" kern="1200" dirty="0"/>
        </a:p>
      </dsp:txBody>
      <dsp:txXfrm>
        <a:off x="0" y="2626673"/>
        <a:ext cx="5498431" cy="1212750"/>
      </dsp:txXfrm>
    </dsp:sp>
    <dsp:sp modelId="{F226D021-1AAB-4D3B-91FC-A06225580D7E}">
      <dsp:nvSpPr>
        <dsp:cNvPr id="0" name=""/>
        <dsp:cNvSpPr/>
      </dsp:nvSpPr>
      <dsp:spPr>
        <a:xfrm>
          <a:off x="274921" y="2420032"/>
          <a:ext cx="3848901" cy="41328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Exchanges</a:t>
          </a:r>
          <a:endParaRPr lang="en-US" sz="1400" kern="1200" dirty="0"/>
        </a:p>
      </dsp:txBody>
      <dsp:txXfrm>
        <a:off x="295096" y="2440207"/>
        <a:ext cx="380855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303885"/>
          <a:ext cx="549843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Open Play </a:t>
          </a:r>
          <a:r>
            <a:rPr lang="en-US" sz="1300" b="1" u="sng" kern="1200" dirty="0" smtClean="0"/>
            <a:t>Does Not</a:t>
          </a:r>
          <a:r>
            <a:rPr lang="en-US" sz="1300" b="0" u="none" kern="1200" dirty="0" smtClean="0"/>
            <a:t> guarantee a game. No refunds will be given to any player regardless of how long they were participating.</a:t>
          </a:r>
          <a:endParaRPr lang="en-US" sz="1300" b="1" kern="1200" dirty="0"/>
        </a:p>
      </dsp:txBody>
      <dsp:txXfrm>
        <a:off x="0" y="303885"/>
        <a:ext cx="5498431" cy="737100"/>
      </dsp:txXfrm>
    </dsp:sp>
    <dsp:sp modelId="{03957605-516E-49D8-BB77-63AB8A30758C}">
      <dsp:nvSpPr>
        <dsp:cNvPr id="0" name=""/>
        <dsp:cNvSpPr/>
      </dsp:nvSpPr>
      <dsp:spPr>
        <a:xfrm>
          <a:off x="274921" y="112005"/>
          <a:ext cx="3848901" cy="3837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Refunds</a:t>
          </a:r>
          <a:endParaRPr lang="en-US" sz="1300" kern="1200" dirty="0"/>
        </a:p>
      </dsp:txBody>
      <dsp:txXfrm>
        <a:off x="293655" y="130739"/>
        <a:ext cx="3811433" cy="346292"/>
      </dsp:txXfrm>
    </dsp:sp>
    <dsp:sp modelId="{760423D8-6341-449E-AC15-2EABEFC490D3}">
      <dsp:nvSpPr>
        <dsp:cNvPr id="0" name=""/>
        <dsp:cNvSpPr/>
      </dsp:nvSpPr>
      <dsp:spPr>
        <a:xfrm>
          <a:off x="0" y="1303065"/>
          <a:ext cx="5498431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Upon completing an Open Play transaction, you must record the receipt number on the Open Play </a:t>
          </a:r>
          <a:r>
            <a:rPr lang="en-US" sz="1300" kern="1200" smtClean="0"/>
            <a:t>Sign-In </a:t>
          </a:r>
          <a:r>
            <a:rPr lang="en-US" sz="1300" kern="1200" smtClean="0"/>
            <a:t>sheet when processing. </a:t>
          </a:r>
          <a:r>
            <a:rPr lang="en-US" sz="1300" kern="1200" dirty="0" smtClean="0"/>
            <a:t>There is a special line for it in the </a:t>
          </a:r>
          <a:r>
            <a:rPr lang="en-US" sz="1300" i="1" kern="1200" dirty="0" smtClean="0"/>
            <a:t>Department Use Only</a:t>
          </a:r>
          <a:r>
            <a:rPr lang="en-US" sz="1300" i="0" kern="1200" dirty="0" smtClean="0"/>
            <a:t> field.</a:t>
          </a:r>
          <a:endParaRPr lang="en-US" sz="1300" kern="1200" dirty="0"/>
        </a:p>
      </dsp:txBody>
      <dsp:txXfrm>
        <a:off x="0" y="1303065"/>
        <a:ext cx="5498431" cy="921375"/>
      </dsp:txXfrm>
    </dsp:sp>
    <dsp:sp modelId="{6938D4F8-2AB5-4B96-B0B4-E65635922F15}">
      <dsp:nvSpPr>
        <dsp:cNvPr id="0" name=""/>
        <dsp:cNvSpPr/>
      </dsp:nvSpPr>
      <dsp:spPr>
        <a:xfrm>
          <a:off x="274921" y="1111185"/>
          <a:ext cx="3848901" cy="38376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Receipt </a:t>
          </a:r>
          <a:endParaRPr lang="en-US" sz="1300" kern="1200" dirty="0"/>
        </a:p>
      </dsp:txBody>
      <dsp:txXfrm>
        <a:off x="293655" y="1129919"/>
        <a:ext cx="3811433" cy="346292"/>
      </dsp:txXfrm>
    </dsp:sp>
    <dsp:sp modelId="{5C4164AB-474A-4BE4-9748-428EFE961B11}">
      <dsp:nvSpPr>
        <dsp:cNvPr id="0" name=""/>
        <dsp:cNvSpPr/>
      </dsp:nvSpPr>
      <dsp:spPr>
        <a:xfrm>
          <a:off x="0" y="2486520"/>
          <a:ext cx="5498431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Open Play </a:t>
          </a:r>
          <a:r>
            <a:rPr lang="en-US" sz="1300" b="1" u="sng" kern="1200" dirty="0" smtClean="0"/>
            <a:t>Requires</a:t>
          </a:r>
          <a:r>
            <a:rPr lang="en-US" sz="1300" b="0" u="none" kern="1200" dirty="0" smtClean="0"/>
            <a:t> cash payment with exact change only. However, a credit card may be used during normal registration hours, Monday – Friday, 8 a.m. – 5 p.m.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a credit card or check is used, they must process the payment at the front desk before they are permitted to play.</a:t>
          </a:r>
          <a:endParaRPr lang="en-US" sz="1300" kern="1200" dirty="0"/>
        </a:p>
      </dsp:txBody>
      <dsp:txXfrm>
        <a:off x="0" y="2486520"/>
        <a:ext cx="5498431" cy="1310400"/>
      </dsp:txXfrm>
    </dsp:sp>
    <dsp:sp modelId="{F226D021-1AAB-4D3B-91FC-A06225580D7E}">
      <dsp:nvSpPr>
        <dsp:cNvPr id="0" name=""/>
        <dsp:cNvSpPr/>
      </dsp:nvSpPr>
      <dsp:spPr>
        <a:xfrm>
          <a:off x="274921" y="2294640"/>
          <a:ext cx="3848901" cy="38376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Payment</a:t>
          </a:r>
          <a:endParaRPr lang="en-US" sz="1300" kern="1200" dirty="0"/>
        </a:p>
      </dsp:txBody>
      <dsp:txXfrm>
        <a:off x="293655" y="2313374"/>
        <a:ext cx="381143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3ACB7-66C8-4B3D-B45F-BCF074EF9EC4}">
      <dsp:nvSpPr>
        <dsp:cNvPr id="0" name=""/>
        <dsp:cNvSpPr/>
      </dsp:nvSpPr>
      <dsp:spPr>
        <a:xfrm>
          <a:off x="0" y="303885"/>
          <a:ext cx="549843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There are no refunds or exchanges for items sold related to Special Events. All ticket sales are </a:t>
          </a:r>
          <a:r>
            <a:rPr lang="en-US" sz="1300" b="1" u="sng" kern="1200" dirty="0" smtClean="0"/>
            <a:t>Final</a:t>
          </a:r>
          <a:endParaRPr lang="en-US" sz="1300" kern="1200" dirty="0"/>
        </a:p>
      </dsp:txBody>
      <dsp:txXfrm>
        <a:off x="0" y="303885"/>
        <a:ext cx="5498431" cy="737100"/>
      </dsp:txXfrm>
    </dsp:sp>
    <dsp:sp modelId="{E14DA548-9018-4DC6-8A10-41646B05C52D}">
      <dsp:nvSpPr>
        <dsp:cNvPr id="0" name=""/>
        <dsp:cNvSpPr/>
      </dsp:nvSpPr>
      <dsp:spPr>
        <a:xfrm>
          <a:off x="274921" y="112005"/>
          <a:ext cx="3848901" cy="3837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Refunds</a:t>
          </a:r>
          <a:endParaRPr lang="en-US" sz="1300" kern="1200" dirty="0"/>
        </a:p>
      </dsp:txBody>
      <dsp:txXfrm>
        <a:off x="293655" y="130739"/>
        <a:ext cx="3811433" cy="346292"/>
      </dsp:txXfrm>
    </dsp:sp>
    <dsp:sp modelId="{2C17AC90-E20E-49A5-AF6F-A64672E5E471}">
      <dsp:nvSpPr>
        <dsp:cNvPr id="0" name=""/>
        <dsp:cNvSpPr/>
      </dsp:nvSpPr>
      <dsp:spPr>
        <a:xfrm>
          <a:off x="0" y="1303065"/>
          <a:ext cx="5498431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Each facility stores the special event related items in a different location. Be sure to know when you are running low. If you are, contact the organizer for more to be sent.</a:t>
          </a:r>
          <a:endParaRPr lang="en-US" sz="1300" kern="1200" dirty="0"/>
        </a:p>
      </dsp:txBody>
      <dsp:txXfrm>
        <a:off x="0" y="1303065"/>
        <a:ext cx="5498431" cy="921375"/>
      </dsp:txXfrm>
    </dsp:sp>
    <dsp:sp modelId="{DD943D49-4AE3-447E-B3A5-00B8B281A284}">
      <dsp:nvSpPr>
        <dsp:cNvPr id="0" name=""/>
        <dsp:cNvSpPr/>
      </dsp:nvSpPr>
      <dsp:spPr>
        <a:xfrm>
          <a:off x="274921" y="1111185"/>
          <a:ext cx="3848901" cy="38376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Tickets</a:t>
          </a:r>
          <a:endParaRPr lang="en-US" sz="1300" kern="1200" dirty="0"/>
        </a:p>
      </dsp:txBody>
      <dsp:txXfrm>
        <a:off x="293655" y="1129919"/>
        <a:ext cx="3811433" cy="346292"/>
      </dsp:txXfrm>
    </dsp:sp>
    <dsp:sp modelId="{DCC890C1-F94A-46B7-86BB-70B2BC9F9AC7}">
      <dsp:nvSpPr>
        <dsp:cNvPr id="0" name=""/>
        <dsp:cNvSpPr/>
      </dsp:nvSpPr>
      <dsp:spPr>
        <a:xfrm>
          <a:off x="0" y="2486520"/>
          <a:ext cx="5498431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41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Not every customer has an account. However, if they do, their account should be used to record the transaction. Be sure to ask before finishing the receipt.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they do not have an account, you may use the default: “Drop-In Customer”</a:t>
          </a:r>
          <a:endParaRPr lang="en-US" sz="1300" kern="1200" dirty="0"/>
        </a:p>
      </dsp:txBody>
      <dsp:txXfrm>
        <a:off x="0" y="2486520"/>
        <a:ext cx="5498431" cy="1310400"/>
      </dsp:txXfrm>
    </dsp:sp>
    <dsp:sp modelId="{946F776E-CA37-4577-818D-C4AF700DFAD5}">
      <dsp:nvSpPr>
        <dsp:cNvPr id="0" name=""/>
        <dsp:cNvSpPr/>
      </dsp:nvSpPr>
      <dsp:spPr>
        <a:xfrm>
          <a:off x="274921" y="2294640"/>
          <a:ext cx="3848901" cy="383760"/>
        </a:xfrm>
        <a:prstGeom prst="roundRect">
          <a:avLst/>
        </a:prstGeom>
        <a:solidFill>
          <a:schemeClr val="accent1">
            <a:shade val="50000"/>
            <a:hueOff val="222841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Customers</a:t>
          </a:r>
          <a:endParaRPr lang="en-US" sz="1300" kern="1200" dirty="0"/>
        </a:p>
      </dsp:txBody>
      <dsp:txXfrm>
        <a:off x="293655" y="2313374"/>
        <a:ext cx="381143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2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8971" y="1119685"/>
            <a:ext cx="3731142" cy="4008127"/>
            <a:chOff x="791176" y="1142106"/>
            <a:chExt cx="3731142" cy="400812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P. O. S.</a:t>
              </a:r>
              <a:endParaRPr lang="en-US" sz="4400" dirty="0"/>
            </a:p>
          </p:txBody>
        </p:sp>
      </p:grp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214311" y="1942861"/>
            <a:ext cx="2677658" cy="3124791"/>
            <a:chOff x="5320013" y="1241079"/>
            <a:chExt cx="3134226" cy="365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Oval 7"/>
            <p:cNvSpPr/>
            <p:nvPr/>
          </p:nvSpPr>
          <p:spPr>
            <a:xfrm>
              <a:off x="5320013" y="1241079"/>
              <a:ext cx="1600200" cy="16002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396839" y="2841279"/>
              <a:ext cx="2057400" cy="2057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Procedures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01226" y="2909080"/>
              <a:ext cx="914400" cy="914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&amp;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200" dirty="0" smtClean="0"/>
              <a:t>Please follow the on-screen</a:t>
            </a:r>
          </a:p>
          <a:p>
            <a:pPr algn="ctr"/>
            <a:r>
              <a:rPr lang="en-US" sz="1200" dirty="0" smtClean="0"/>
              <a:t>instructions to continue.</a:t>
            </a:r>
            <a:endParaRPr lang="en-US" sz="12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Food / Beverage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6520732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ounded Rectangle 14">
            <a:hlinkClick r:id="" action="ppaction://hlinkshowjump?jump=nextslide"/>
          </p:cNvPr>
          <p:cNvSpPr/>
          <p:nvPr/>
        </p:nvSpPr>
        <p:spPr>
          <a:xfrm>
            <a:off x="7510726" y="6201038"/>
            <a:ext cx="1476861" cy="457999"/>
          </a:xfrm>
          <a:prstGeom prst="roundRect">
            <a:avLst/>
          </a:prstGeom>
          <a:solidFill>
            <a:srgbClr val="49702E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Open Play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8528147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>
            <a:hlinkClick r:id="" action="ppaction://hlinkshowjump?jump=nextslide"/>
          </p:cNvPr>
          <p:cNvSpPr/>
          <p:nvPr/>
        </p:nvSpPr>
        <p:spPr>
          <a:xfrm>
            <a:off x="7510726" y="6201038"/>
            <a:ext cx="1476861" cy="457999"/>
          </a:xfrm>
          <a:prstGeom prst="roundRect">
            <a:avLst/>
          </a:prstGeom>
          <a:solidFill>
            <a:srgbClr val="49702E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</a:t>
            </a:r>
            <a:endParaRPr lang="en-US" dirty="0"/>
          </a:p>
        </p:txBody>
      </p:sp>
      <p:sp>
        <p:nvSpPr>
          <p:cNvPr id="15" name="Rounded Rectangle 14">
            <a:hlinkClick r:id="" action="ppaction://hlinkshowjump?jump=previousslide"/>
          </p:cNvPr>
          <p:cNvSpPr/>
          <p:nvPr/>
        </p:nvSpPr>
        <p:spPr>
          <a:xfrm>
            <a:off x="211254" y="6201038"/>
            <a:ext cx="1476861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46"/>
                </a:solidFill>
              </a:rPr>
              <a:t>Back</a:t>
            </a:r>
            <a:endParaRPr lang="en-US" dirty="0">
              <a:solidFill>
                <a:srgbClr val="000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mtClean="0"/>
                <a:t>Special Event</a:t>
              </a:r>
              <a:endParaRPr lang="en-US" dirty="0" smtClean="0"/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2400739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>
            <a:hlinkClick r:id="rId8" action="ppaction://hlinksldjump"/>
          </p:cNvPr>
          <p:cNvSpPr/>
          <p:nvPr/>
        </p:nvSpPr>
        <p:spPr>
          <a:xfrm>
            <a:off x="7510726" y="6201038"/>
            <a:ext cx="1476861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5" name="Rounded Rectangle 14">
            <a:hlinkClick r:id="" action="ppaction://hlinkshowjump?jump=previousslide"/>
          </p:cNvPr>
          <p:cNvSpPr/>
          <p:nvPr/>
        </p:nvSpPr>
        <p:spPr>
          <a:xfrm>
            <a:off x="211254" y="6201038"/>
            <a:ext cx="1476861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46"/>
                </a:solidFill>
              </a:rPr>
              <a:t>Back</a:t>
            </a:r>
            <a:endParaRPr lang="en-US" dirty="0">
              <a:solidFill>
                <a:srgbClr val="000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371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18</cp:revision>
  <dcterms:created xsi:type="dcterms:W3CDTF">2016-09-28T18:02:10Z</dcterms:created>
  <dcterms:modified xsi:type="dcterms:W3CDTF">2016-12-21T18:11:07Z</dcterms:modified>
</cp:coreProperties>
</file>