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4629"/>
  </p:normalViewPr>
  <p:slideViewPr>
    <p:cSldViewPr snapToGrid="0" snapToObjects="1">
      <p:cViewPr varScale="1">
        <p:scale>
          <a:sx n="103" d="100"/>
          <a:sy n="103" d="100"/>
        </p:scale>
        <p:origin x="1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12/21/2016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hyperlink" Target="mailto:ActiveNetHelp@CarlsbadC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us. More importantly, it is important to us. To reduce the risk of identity theft, and to avoid unwanted duplication of accounts, only clients should create accounts by 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185424"/>
            <a:ext cx="3804384" cy="2436899"/>
            <a:chOff x="298383" y="2088682"/>
            <a:chExt cx="3080084" cy="2436899"/>
          </a:xfrm>
        </p:grpSpPr>
        <p:sp>
          <p:nvSpPr>
            <p:cNvPr id="24" name="Rectangle 23"/>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Only create a new customer upon valid verification (proof of same address/ last name).</a:t>
              </a: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58410"/>
            <a:ext cx="3804385" cy="1182468"/>
            <a:chOff x="298383" y="2088682"/>
            <a:chExt cx="3080084" cy="1182468"/>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
        <p:nvSpPr>
          <p:cNvPr id="20" name="Rounded Rectangle 19">
            <a:hlinkClick r:id="rId5" action="ppaction://hlinksldjump"/>
          </p:cNvPr>
          <p:cNvSpPr/>
          <p:nvPr/>
        </p:nvSpPr>
        <p:spPr>
          <a:xfrm>
            <a:off x="3950208"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Finish</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 id="{664C83CD-1CE3-E34C-A10A-6045C7B08523}" vid="{C9B15EA7-6CC4-D543-A036-103CBB9B4C9E}"/>
    </a:ext>
  </a:extLst>
</a:theme>
</file>

<file path=docProps/app.xml><?xml version="1.0" encoding="utf-8"?>
<Properties xmlns="http://schemas.openxmlformats.org/officeDocument/2006/extended-properties" xmlns:vt="http://schemas.openxmlformats.org/officeDocument/2006/docPropsVTypes">
  <Template>Sample_Trainer_ActiveBWC_Customers</Template>
  <TotalTime>1</TotalTime>
  <Words>326</Words>
  <Application>Microsoft Office PowerPoint</Application>
  <PresentationFormat>On-screen Show (4:3)</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2</cp:revision>
  <dcterms:created xsi:type="dcterms:W3CDTF">2016-12-21T22:39:06Z</dcterms:created>
  <dcterms:modified xsi:type="dcterms:W3CDTF">2016-12-22T00:04:10Z</dcterms:modified>
</cp:coreProperties>
</file>