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30"/>
  </p:normalViewPr>
  <p:slideViewPr>
    <p:cSldViewPr snapToGrid="0" snapToObjects="1">
      <p:cViewPr>
        <p:scale>
          <a:sx n="130" d="100"/>
          <a:sy n="130" d="100"/>
        </p:scale>
        <p:origin x="17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slide" Target="slide4.xml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340921"/>
            <a:ext cx="2870200" cy="5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20114" y="2587939"/>
            <a:ext cx="2303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Enrollment</a:t>
            </a:r>
          </a:p>
          <a:p>
            <a:pPr algn="ctr"/>
            <a:r>
              <a:rPr lang="en-US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Transfer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23" y="3167235"/>
            <a:ext cx="1378002" cy="2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"/>
            <a:ext cx="9144000" cy="6770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6770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70233" y="2587939"/>
            <a:ext cx="26035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Error!</a:t>
            </a:r>
          </a:p>
          <a:p>
            <a:pPr algn="ctr"/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Follow the On-Screen</a:t>
            </a:r>
          </a:p>
          <a:p>
            <a:pPr algn="ctr"/>
            <a:r>
              <a:rPr 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Instructions to Continue</a:t>
            </a:r>
            <a:endParaRPr 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36899" y="5310144"/>
            <a:ext cx="2870200" cy="508000"/>
            <a:chOff x="3136899" y="5310144"/>
            <a:chExt cx="2870200" cy="508000"/>
          </a:xfrm>
        </p:grpSpPr>
        <p:pic>
          <p:nvPicPr>
            <p:cNvPr id="2" name="Picture 1">
              <a:hlinkClick r:id="" action="ppaction://hlinkshowjump?jump=previousslide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6899" y="5310144"/>
              <a:ext cx="2870200" cy="508000"/>
            </a:xfrm>
            <a:prstGeom prst="rect">
              <a:avLst/>
            </a:prstGeom>
          </p:spPr>
        </p:pic>
        <p:sp>
          <p:nvSpPr>
            <p:cNvPr id="3" name="TextBox 2">
              <a:hlinkClick r:id="rId6" action="ppaction://hlinksldjump"/>
            </p:cNvPr>
            <p:cNvSpPr txBox="1"/>
            <p:nvPr/>
          </p:nvSpPr>
          <p:spPr>
            <a:xfrm>
              <a:off x="3270233" y="5378685"/>
              <a:ext cx="260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Go Back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6770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0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921"/>
            <a:ext cx="9144000" cy="1009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64" y="1035285"/>
            <a:ext cx="4356100" cy="434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72835" y="2587939"/>
            <a:ext cx="27983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</a:t>
            </a:r>
          </a:p>
          <a:p>
            <a:pPr algn="ctr"/>
            <a:r>
              <a:rPr lang="en-US" sz="1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Please navigate to the next module</a:t>
            </a:r>
          </a:p>
          <a:p>
            <a:pPr algn="ctr"/>
            <a:r>
              <a:rPr lang="en-US" sz="1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Within this course to continue</a:t>
            </a:r>
            <a:endParaRPr lang="en-US" sz="1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2" name="Picture 1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899" y="5310144"/>
            <a:ext cx="2870200" cy="508000"/>
          </a:xfrm>
          <a:prstGeom prst="rect">
            <a:avLst/>
          </a:prstGeom>
        </p:spPr>
      </p:pic>
      <p:sp>
        <p:nvSpPr>
          <p:cNvPr id="3" name="TextBox 2">
            <a:hlinkClick r:id="" action="ppaction://hlinkshowjump?jump=firstslide"/>
          </p:cNvPr>
          <p:cNvSpPr txBox="1"/>
          <p:nvPr/>
        </p:nvSpPr>
        <p:spPr>
          <a:xfrm>
            <a:off x="3270233" y="5378685"/>
            <a:ext cx="2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Start Over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2000250" y="2120685"/>
            <a:ext cx="480060" cy="153885"/>
          </a:xfrm>
          <a:prstGeom prst="rect">
            <a:avLst/>
          </a:prstGeom>
          <a:solidFill>
            <a:srgbClr val="FFFFFF">
              <a:alpha val="0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1"/>
            <a:ext cx="9144000" cy="7311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011"/>
            <a:ext cx="9144000" cy="2067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5990" y="5920740"/>
            <a:ext cx="68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Main Text Instruction Will Go Here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5990" y="6394483"/>
            <a:ext cx="65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Sub Instruction Here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70B1AE4-09D6-6946-B39E-B5C4026E9DF0}" vid="{417B4222-3D76-0A41-B459-2E4003C85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Carlbsbad_Trainer</Template>
  <TotalTime>23</TotalTime>
  <Words>324</Words>
  <Application>Microsoft Macintosh PowerPoint</Application>
  <PresentationFormat>On-screen Show (4:3)</PresentationFormat>
  <Paragraphs>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8</cp:revision>
  <dcterms:created xsi:type="dcterms:W3CDTF">2016-09-28T18:35:55Z</dcterms:created>
  <dcterms:modified xsi:type="dcterms:W3CDTF">2016-09-28T18:59:36Z</dcterms:modified>
</cp:coreProperties>
</file>