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0502-F996-416A-ACA3-4D0859D5FF4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Scheduling Software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9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9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1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9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60751" y="1862488"/>
            <a:ext cx="2057400" cy="2057400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Sign 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9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043236" y="180498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3043236" y="203119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3043236" y="2266056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3043236" y="2492267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043236" y="2705670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3236" y="293188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043236" y="316673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3043236" y="339294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</p:cNvPr>
          <p:cNvSpPr/>
          <p:nvPr/>
        </p:nvSpPr>
        <p:spPr>
          <a:xfrm>
            <a:off x="3043236" y="3622103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2" action="ppaction://hlinksldjump"/>
          </p:cNvPr>
          <p:cNvSpPr/>
          <p:nvPr/>
        </p:nvSpPr>
        <p:spPr>
          <a:xfrm>
            <a:off x="3043236" y="3848314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13" action="ppaction://hlinksldjump"/>
          </p:cNvPr>
          <p:cNvSpPr/>
          <p:nvPr/>
        </p:nvSpPr>
        <p:spPr>
          <a:xfrm>
            <a:off x="3043236" y="408317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14" action="ppaction://hlinksldjump"/>
          </p:cNvPr>
          <p:cNvSpPr/>
          <p:nvPr/>
        </p:nvSpPr>
        <p:spPr>
          <a:xfrm>
            <a:off x="3043236" y="4309382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Schedule Appears Here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The default is a single week view. Different Schedules offer different views.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118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9</cp:revision>
  <dcterms:created xsi:type="dcterms:W3CDTF">2016-10-26T22:44:46Z</dcterms:created>
  <dcterms:modified xsi:type="dcterms:W3CDTF">2016-11-02T21:21:25Z</dcterms:modified>
</cp:coreProperties>
</file>