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ED7D31"/>
    <a:srgbClr val="49702E"/>
    <a:srgbClr val="00004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0"/>
    <p:restoredTop sz="94629"/>
  </p:normalViewPr>
  <p:slideViewPr>
    <p:cSldViewPr snapToGrid="0" snapToObjects="1">
      <p:cViewPr>
        <p:scale>
          <a:sx n="182" d="100"/>
          <a:sy n="182" d="100"/>
        </p:scale>
        <p:origin x="-40" y="-2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1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C7DE-940F-F84D-87FC-CB6C77FFB87A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Customer</a:t>
            </a:r>
          </a:p>
          <a:p>
            <a:pPr algn="ctr"/>
            <a:r>
              <a:rPr lang="en-US" sz="2800" b="1" dirty="0" smtClean="0"/>
              <a:t>Modification</a:t>
            </a:r>
            <a:endParaRPr lang="en-US" sz="2800" b="1" dirty="0"/>
          </a:p>
        </p:txBody>
      </p:sp>
      <p:sp>
        <p:nvSpPr>
          <p:cNvPr id="2" name="Flowchart: Document 1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Click to change the details of the client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3096" y="2177808"/>
            <a:ext cx="893460" cy="202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83096" y="2596617"/>
            <a:ext cx="677075" cy="1116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2230386" y="3748341"/>
            <a:ext cx="610535" cy="111683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682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Click the calendar to modify the client’s birthday.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3612456" y="3162009"/>
            <a:ext cx="177767" cy="153564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Change the birthday to </a:t>
            </a:r>
            <a:r>
              <a:rPr lang="en-US" sz="2800" b="1" i="1" dirty="0" smtClean="0">
                <a:solidFill>
                  <a:schemeClr val="bg1"/>
                </a:solidFill>
              </a:rPr>
              <a:t>June 1, 1994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3514735" y="3224831"/>
            <a:ext cx="240588" cy="146583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Expand the </a:t>
            </a:r>
            <a:r>
              <a:rPr lang="en-US" sz="2800" b="1" i="1" dirty="0" smtClean="0">
                <a:solidFill>
                  <a:schemeClr val="bg1"/>
                </a:solidFill>
              </a:rPr>
              <a:t>Notes</a:t>
            </a:r>
            <a:r>
              <a:rPr lang="en-US" sz="2800" i="1" dirty="0" smtClean="0">
                <a:solidFill>
                  <a:schemeClr val="bg1"/>
                </a:solidFill>
              </a:rPr>
              <a:t> section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2028357" y="4332634"/>
            <a:ext cx="610535" cy="153564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715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Enter the notes for the change:</a:t>
            </a:r>
          </a:p>
          <a:p>
            <a:r>
              <a:rPr lang="en-US" sz="1400" i="1" dirty="0" smtClean="0">
                <a:solidFill>
                  <a:schemeClr val="bg1"/>
                </a:solidFill>
              </a:rPr>
              <a:t>Notes should include your username, date of change, and what item was changed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2893500" y="4558038"/>
            <a:ext cx="1441175" cy="279207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-424554"/>
            <a:ext cx="8577121" cy="6857999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Click to</a:t>
            </a:r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b="1" i="1" dirty="0" smtClean="0">
                <a:solidFill>
                  <a:schemeClr val="bg1"/>
                </a:solidFill>
              </a:rPr>
              <a:t>Save</a:t>
            </a:r>
            <a:r>
              <a:rPr lang="en-US" sz="2800" i="1" dirty="0" smtClean="0">
                <a:solidFill>
                  <a:schemeClr val="bg1"/>
                </a:solidFill>
              </a:rPr>
              <a:t> the change and notes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5120170" y="5311896"/>
            <a:ext cx="317370" cy="170140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To finish, return to the </a:t>
            </a:r>
            <a:r>
              <a:rPr lang="en-US" sz="2800" b="1" i="1" dirty="0" smtClean="0">
                <a:solidFill>
                  <a:schemeClr val="bg1"/>
                </a:solidFill>
              </a:rPr>
              <a:t>Front Desk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smtClean="0">
                <a:solidFill>
                  <a:schemeClr val="bg1"/>
                </a:solidFill>
              </a:rPr>
              <a:t>module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1986086" y="641268"/>
            <a:ext cx="593766" cy="391886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/>
              <a:t>Error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400" dirty="0" smtClean="0"/>
              <a:t>Please follow the on-screen</a:t>
            </a:r>
          </a:p>
          <a:p>
            <a:pPr algn="ctr"/>
            <a:r>
              <a:rPr lang="en-US" sz="1400" dirty="0" smtClean="0"/>
              <a:t>instructions to continue.</a:t>
            </a:r>
            <a:endParaRPr lang="en-US" sz="1400" dirty="0"/>
          </a:p>
        </p:txBody>
      </p:sp>
      <p:sp>
        <p:nvSpPr>
          <p:cNvPr id="18" name="Flowchart: Document 17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3200" b="1" dirty="0" smtClean="0"/>
              <a:t>Complete</a:t>
            </a:r>
            <a:endParaRPr lang="en-US" sz="3200" dirty="0" smtClean="0"/>
          </a:p>
          <a:p>
            <a:pPr algn="ctr"/>
            <a:r>
              <a:rPr lang="en-US" sz="1400" dirty="0" smtClean="0"/>
              <a:t>Please navigate to the next module</a:t>
            </a:r>
          </a:p>
          <a:p>
            <a:pPr algn="ctr"/>
            <a:r>
              <a:rPr lang="en-US" sz="1400" dirty="0" smtClean="0"/>
              <a:t>in the course to continue.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8000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Open the </a:t>
            </a:r>
            <a:r>
              <a:rPr lang="en-US" sz="2800" b="1" i="1" dirty="0" smtClean="0">
                <a:solidFill>
                  <a:schemeClr val="bg1"/>
                </a:solidFill>
              </a:rPr>
              <a:t>Customers</a:t>
            </a:r>
            <a:r>
              <a:rPr lang="en-US" sz="2800" i="1" dirty="0" smtClean="0">
                <a:solidFill>
                  <a:schemeClr val="bg1"/>
                </a:solidFill>
              </a:rPr>
              <a:t> module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3040084" y="641268"/>
            <a:ext cx="593766" cy="391886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Enter the </a:t>
            </a:r>
            <a:r>
              <a:rPr lang="en-US" sz="2800" b="1" i="1" dirty="0" smtClean="0">
                <a:solidFill>
                  <a:schemeClr val="bg1"/>
                </a:solidFill>
              </a:rPr>
              <a:t>First Name </a:t>
            </a:r>
            <a:r>
              <a:rPr lang="en-US" sz="2800" i="1" dirty="0" smtClean="0">
                <a:solidFill>
                  <a:schemeClr val="bg1"/>
                </a:solidFill>
              </a:rPr>
              <a:t>of the client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2826328" y="1971304"/>
            <a:ext cx="1330036" cy="164624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4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Enter the </a:t>
            </a:r>
            <a:r>
              <a:rPr lang="en-US" sz="2800" b="1" i="1" dirty="0" smtClean="0">
                <a:solidFill>
                  <a:schemeClr val="bg1"/>
                </a:solidFill>
              </a:rPr>
              <a:t>Last Name</a:t>
            </a:r>
            <a:r>
              <a:rPr lang="en-US" sz="2800" i="1" dirty="0" smtClean="0">
                <a:solidFill>
                  <a:schemeClr val="bg1"/>
                </a:solidFill>
              </a:rPr>
              <a:t> of the client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2830679" y="2331370"/>
            <a:ext cx="1322512" cy="160635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Search for all matching results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2062862" y="3266711"/>
            <a:ext cx="610535" cy="153564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Select the correct client from the list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hlinkClick r:id="" action="ppaction://hlinkshowjump?jump=nextslide"/>
          </p:cNvPr>
          <p:cNvSpPr/>
          <p:nvPr/>
        </p:nvSpPr>
        <p:spPr>
          <a:xfrm>
            <a:off x="2014001" y="4125270"/>
            <a:ext cx="666378" cy="202425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22260" y="4146211"/>
            <a:ext cx="642174" cy="18148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Click </a:t>
            </a:r>
            <a:r>
              <a:rPr lang="en-US" sz="2800" b="1" i="1" dirty="0" smtClean="0">
                <a:solidFill>
                  <a:schemeClr val="bg1"/>
                </a:solidFill>
              </a:rPr>
              <a:t>Edit</a:t>
            </a:r>
            <a:r>
              <a:rPr lang="en-US" sz="2800" i="1" dirty="0" smtClean="0">
                <a:solidFill>
                  <a:schemeClr val="bg1"/>
                </a:solidFill>
              </a:rPr>
              <a:t> to edit the client’s info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3504037" y="1738057"/>
            <a:ext cx="369946" cy="146583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15279" y="1912560"/>
            <a:ext cx="858559" cy="2373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mple_Trainer_ActiveBWC_Customers" id="{A860BC7E-C09D-2C44-A353-EC64E1BEF3BD}" vid="{4BABD2AE-AF75-7D43-B25B-00C8498628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Sample_Trainer_ActiveBWC</Template>
  <TotalTime>45</TotalTime>
  <Words>162</Words>
  <Application>Microsoft Macintosh PowerPoint</Application>
  <PresentationFormat>On-screen Show (4:3)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Aharoni</vt:lpstr>
      <vt:lpstr>Calibri</vt:lpstr>
      <vt:lpstr>Calibri Light</vt:lpstr>
      <vt:lpstr>Tw Cen MT Condensed Extra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14</cp:revision>
  <dcterms:created xsi:type="dcterms:W3CDTF">2016-12-22T17:47:07Z</dcterms:created>
  <dcterms:modified xsi:type="dcterms:W3CDTF">2017-01-20T19:10:17Z</dcterms:modified>
</cp:coreProperties>
</file>