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97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067"/>
    <p:restoredTop sz="94714"/>
  </p:normalViewPr>
  <p:slideViewPr>
    <p:cSldViewPr snapToGrid="0" snapToObjects="1">
      <p:cViewPr varScale="1">
        <p:scale>
          <a:sx n="96" d="100"/>
          <a:sy n="96" d="100"/>
        </p:scale>
        <p:origin x="17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3D1C6-0E70-F64D-8235-54D020C21BAE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F7D58-7FEF-9846-AAAB-2D6AEC1A3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8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When2Work</a:t>
            </a:r>
          </a:p>
          <a:p>
            <a:pPr algn="ctr"/>
            <a:r>
              <a:rPr lang="en-US" dirty="0" smtClean="0"/>
              <a:t>First Account Login</a:t>
            </a:r>
            <a:endParaRPr lang="en-US" sz="2400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" action="ppaction://noaction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3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ardrop 3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Create Your Username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You will use this when you 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2735249" y="2003729"/>
            <a:ext cx="1319916" cy="15902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rgbClr val="497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9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0" cy="685799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3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ardrop 3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Create Your Password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This is different than your desktop login!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2735249" y="2417197"/>
            <a:ext cx="1319916" cy="15902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rgbClr val="497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9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0" cy="685799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3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ardrop 3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Confirm Your Password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Take note so you do not lose it!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2743201" y="2838616"/>
            <a:ext cx="1319916" cy="15902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rgbClr val="497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1" y="0"/>
            <a:ext cx="8577118" cy="685799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3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ardrop 3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Click to jump to Step 2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Step 2 is optional*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4086970" y="3514477"/>
            <a:ext cx="970060" cy="238539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rgbClr val="497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2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8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3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ardrop 3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Your Personal Information is for Managers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(bu</a:t>
            </a:r>
            <a:r>
              <a:rPr lang="en-US" dirty="0" smtClean="0">
                <a:solidFill>
                  <a:schemeClr val="bg1"/>
                </a:solidFill>
              </a:rPr>
              <a:t>t you can allow others to see them to)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4086971" y="3975652"/>
            <a:ext cx="970059" cy="254443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rgbClr val="497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28075" y="3388091"/>
            <a:ext cx="2057400" cy="2057400"/>
          </a:xfrm>
          <a:prstGeom prst="ellipse">
            <a:avLst/>
          </a:prstGeom>
          <a:solidFill>
            <a:srgbClr val="49702E"/>
          </a:solidFill>
          <a:ln w="38100"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page is optional at First Login.</a:t>
            </a:r>
          </a:p>
          <a:p>
            <a:pPr algn="ctr"/>
            <a:endParaRPr lang="en-US" sz="9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Finish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025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3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ardrop 3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4850296" y="1256306"/>
            <a:ext cx="978010" cy="254442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rgbClr val="497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80</Words>
  <Application>Microsoft Macintosh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11</cp:revision>
  <dcterms:created xsi:type="dcterms:W3CDTF">2017-02-02T00:09:14Z</dcterms:created>
  <dcterms:modified xsi:type="dcterms:W3CDTF">2017-02-02T00:26:31Z</dcterms:modified>
</cp:coreProperties>
</file>