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5B9BD5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203"/>
    <p:restoredTop sz="94604"/>
  </p:normalViewPr>
  <p:slideViewPr>
    <p:cSldViewPr snapToGrid="0">
      <p:cViewPr>
        <p:scale>
          <a:sx n="145" d="100"/>
          <a:sy n="145" d="100"/>
        </p:scale>
        <p:origin x="9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17.xml"/><Relationship Id="rId12" Type="http://schemas.openxmlformats.org/officeDocument/2006/relationships/slide" Target="slide18.xml"/><Relationship Id="rId13" Type="http://schemas.openxmlformats.org/officeDocument/2006/relationships/slide" Target="slide19.xml"/><Relationship Id="rId14" Type="http://schemas.openxmlformats.org/officeDocument/2006/relationships/slide" Target="slide5.xml"/><Relationship Id="rId15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When2Work</a:t>
            </a:r>
          </a:p>
          <a:p>
            <a:pPr algn="ctr"/>
            <a:r>
              <a:rPr lang="en-US" dirty="0" smtClean="0"/>
              <a:t>Scheduling Software</a:t>
            </a:r>
            <a:endParaRPr lang="en-US" sz="24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This is Everyone’s Schedule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Here, you can see who is working for a full week.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Edit your information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 page allows you to manage your contact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Change your availability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Adjusting your availability will let your manager know when you can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Request Time Off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Let your manager know you are going away to request time off.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available shifts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Your peers may be looking to trade shifts with you.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a Message to a colleague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may send a message to a coworker or manager.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a message to your manager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Select who you wish to send it to then add a note.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73002" y="5842330"/>
            <a:ext cx="62323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all staff who share your work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You may send them a message here, too, and see the phone numbers of those who chose to have it public.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See who is currently scheduled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You may see who is scheduled and their time of completion.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messages posted by your supervisor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These may be quick alerts to inform you of critical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60751" y="1862488"/>
            <a:ext cx="2057400" cy="2057400"/>
          </a:xfrm>
          <a:prstGeom prst="ellipse">
            <a:avLst/>
          </a:prstGeom>
          <a:solidFill>
            <a:srgbClr val="49702E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to 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</a:t>
            </a:r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9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Login using your provided username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should have received an email from W2W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</a:t>
            </a:r>
            <a:r>
              <a:rPr lang="en-US" sz="2400" b="1" dirty="0" smtClean="0">
                <a:solidFill>
                  <a:schemeClr val="bg1"/>
                </a:solidFill>
              </a:rPr>
              <a:t>se your password to login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will be asked to change it at a later point in time.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sz="14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4" y="5828888"/>
            <a:ext cx="623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Press ‘Return’ or click to sign 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may verify you typed the password correctly by clicking the symbol to the right of the password field.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When2Work Main Menu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Select an item from the list to check it out!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043236" y="180498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3043236" y="203119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3043236" y="2266056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3043236" y="2492267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043236" y="2705670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3043236" y="293188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3043236" y="316673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0" action="ppaction://hlinksldjump"/>
          </p:cNvPr>
          <p:cNvSpPr/>
          <p:nvPr/>
        </p:nvSpPr>
        <p:spPr>
          <a:xfrm>
            <a:off x="3043236" y="339294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1" action="ppaction://hlinksldjump"/>
          </p:cNvPr>
          <p:cNvSpPr/>
          <p:nvPr/>
        </p:nvSpPr>
        <p:spPr>
          <a:xfrm>
            <a:off x="3043236" y="3622103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2" action="ppaction://hlinksldjump"/>
          </p:cNvPr>
          <p:cNvSpPr/>
          <p:nvPr/>
        </p:nvSpPr>
        <p:spPr>
          <a:xfrm>
            <a:off x="3043236" y="3848314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13" action="ppaction://hlinksldjump"/>
          </p:cNvPr>
          <p:cNvSpPr/>
          <p:nvPr/>
        </p:nvSpPr>
        <p:spPr>
          <a:xfrm>
            <a:off x="3043236" y="408317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14" action="ppaction://hlinksldjump"/>
          </p:cNvPr>
          <p:cNvSpPr/>
          <p:nvPr/>
        </p:nvSpPr>
        <p:spPr>
          <a:xfrm>
            <a:off x="3043236" y="4309382"/>
            <a:ext cx="3057525" cy="1807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15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11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12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Click r:id="rId13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14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98116" y="3158092"/>
            <a:ext cx="2057400" cy="2057400"/>
          </a:xfrm>
          <a:prstGeom prst="ellipse">
            <a:avLst/>
          </a:prstGeom>
          <a:solidFill>
            <a:srgbClr val="49702E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Navigate this tutorial by selecting options from the highlighted area</a:t>
            </a: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7185" y="1719437"/>
            <a:ext cx="3223927" cy="2870148"/>
          </a:xfrm>
          <a:prstGeom prst="rect">
            <a:avLst/>
          </a:prstGeom>
          <a:noFill/>
          <a:ln w="38100"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Your Schedule Appears Here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The default is a single week view. Different Schedules offer different views.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176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27</cp:revision>
  <dcterms:created xsi:type="dcterms:W3CDTF">2016-10-26T22:44:46Z</dcterms:created>
  <dcterms:modified xsi:type="dcterms:W3CDTF">2017-02-02T00:05:45Z</dcterms:modified>
</cp:coreProperties>
</file>