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59" r:id="rId4"/>
    <p:sldId id="263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42"/>
    <p:restoredTop sz="94718"/>
  </p:normalViewPr>
  <p:slideViewPr>
    <p:cSldViewPr snapToGrid="0" snapToObjects="1">
      <p:cViewPr varScale="1">
        <p:scale>
          <a:sx n="160" d="100"/>
          <a:sy n="160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AF9F7-DC0D-F743-933A-C81E59A5811C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0FAB2-C4DD-BA40-B1D4-DC885BD1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5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82AD-22E6-294B-A0E6-523F19EEA7C6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942A-2F4F-A949-B052-89BD95D0F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82AD-22E6-294B-A0E6-523F19EEA7C6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942A-2F4F-A949-B052-89BD95D0F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82AD-22E6-294B-A0E6-523F19EEA7C6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942A-2F4F-A949-B052-89BD95D0F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82AD-22E6-294B-A0E6-523F19EEA7C6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942A-2F4F-A949-B052-89BD95D0F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82AD-22E6-294B-A0E6-523F19EEA7C6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942A-2F4F-A949-B052-89BD95D0F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82AD-22E6-294B-A0E6-523F19EEA7C6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942A-2F4F-A949-B052-89BD95D0F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82AD-22E6-294B-A0E6-523F19EEA7C6}" type="datetimeFigureOut">
              <a:rPr lang="en-US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942A-2F4F-A949-B052-89BD95D0F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82AD-22E6-294B-A0E6-523F19EEA7C6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942A-2F4F-A949-B052-89BD95D0F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82AD-22E6-294B-A0E6-523F19EEA7C6}" type="datetimeFigureOut">
              <a:rPr lang="en-US" smtClean="0"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942A-2F4F-A949-B052-89BD95D0F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82AD-22E6-294B-A0E6-523F19EEA7C6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942A-2F4F-A949-B052-89BD95D0F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82AD-22E6-294B-A0E6-523F19EEA7C6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942A-2F4F-A949-B052-89BD95D0F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82AD-22E6-294B-A0E6-523F19EEA7C6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3942A-2F4F-A949-B052-89BD95D0F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8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dirty="0" smtClean="0"/>
              <a:t>When </a:t>
            </a:r>
            <a:r>
              <a:rPr lang="en-US" sz="2800" dirty="0" smtClean="0"/>
              <a:t>2 </a:t>
            </a:r>
            <a:r>
              <a:rPr lang="en-US" sz="2800" dirty="0" smtClean="0"/>
              <a:t>Work</a:t>
            </a:r>
            <a:endParaRPr lang="en-US" sz="2800" dirty="0"/>
          </a:p>
        </p:txBody>
      </p:sp>
      <p:sp>
        <p:nvSpPr>
          <p:cNvPr id="2" name="Flowchart: Document 1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Begin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7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0"/>
            <a:ext cx="8920974" cy="6857998"/>
          </a:xfrm>
          <a:prstGeom prst="rect">
            <a:avLst/>
          </a:prstGeom>
        </p:spPr>
      </p:pic>
      <p:sp>
        <p:nvSpPr>
          <p:cNvPr id="4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4100" y="6101924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Instructions here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9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0"/>
            <a:ext cx="8920974" cy="6857998"/>
          </a:xfrm>
          <a:prstGeom prst="rect">
            <a:avLst/>
          </a:prstGeom>
        </p:spPr>
      </p:pic>
      <p:sp>
        <p:nvSpPr>
          <p:cNvPr id="4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4100" y="6101924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Instructions here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14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0"/>
            <a:ext cx="8920974" cy="6857998"/>
          </a:xfrm>
          <a:prstGeom prst="rect">
            <a:avLst/>
          </a:prstGeom>
        </p:spPr>
      </p:pic>
      <p:sp>
        <p:nvSpPr>
          <p:cNvPr id="4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4100" y="6101924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Instructions here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185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0"/>
            <a:ext cx="8920974" cy="6857998"/>
          </a:xfrm>
          <a:prstGeom prst="rect">
            <a:avLst/>
          </a:prstGeom>
        </p:spPr>
      </p:pic>
      <p:sp>
        <p:nvSpPr>
          <p:cNvPr id="4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4100" y="6101924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Instructions here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180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0"/>
            <a:ext cx="8920974" cy="6857998"/>
          </a:xfrm>
          <a:prstGeom prst="rect">
            <a:avLst/>
          </a:prstGeom>
        </p:spPr>
      </p:pic>
      <p:sp>
        <p:nvSpPr>
          <p:cNvPr id="4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4100" y="6101924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Instructions here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7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0"/>
            <a:ext cx="8920974" cy="6857998"/>
          </a:xfrm>
          <a:prstGeom prst="rect">
            <a:avLst/>
          </a:prstGeom>
        </p:spPr>
      </p:pic>
      <p:sp>
        <p:nvSpPr>
          <p:cNvPr id="4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4100" y="6101924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Instructions here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932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0"/>
            <a:ext cx="8920973" cy="6857998"/>
          </a:xfrm>
          <a:prstGeom prst="rect">
            <a:avLst/>
          </a:prstGeom>
        </p:spPr>
      </p:pic>
      <p:sp>
        <p:nvSpPr>
          <p:cNvPr id="4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4100" y="6101924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Instructions here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242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0"/>
            <a:ext cx="8920973" cy="6857998"/>
          </a:xfrm>
          <a:prstGeom prst="rect">
            <a:avLst/>
          </a:prstGeom>
        </p:spPr>
      </p:pic>
      <p:sp>
        <p:nvSpPr>
          <p:cNvPr id="4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4100" y="6101924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Instructions here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2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0"/>
            <a:ext cx="8920973" cy="6857998"/>
          </a:xfrm>
          <a:prstGeom prst="rect">
            <a:avLst/>
          </a:prstGeom>
        </p:spPr>
      </p:pic>
      <p:sp>
        <p:nvSpPr>
          <p:cNvPr id="4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4100" y="6101924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Instructions here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991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0"/>
            <a:ext cx="8920973" cy="6857998"/>
          </a:xfrm>
          <a:prstGeom prst="rect">
            <a:avLst/>
          </a:prstGeom>
        </p:spPr>
      </p:pic>
      <p:sp>
        <p:nvSpPr>
          <p:cNvPr id="4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4100" y="6101924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Instructions here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8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smtClean="0"/>
              <a:t>Error</a:t>
            </a:r>
            <a:r>
              <a:rPr lang="en-US" sz="3200" dirty="0" smtClean="0"/>
              <a:t>!</a:t>
            </a:r>
          </a:p>
          <a:p>
            <a:pPr algn="ctr"/>
            <a:r>
              <a:rPr lang="en-US" sz="1400" dirty="0" smtClean="0"/>
              <a:t>Please follow the on-screen</a:t>
            </a:r>
          </a:p>
          <a:p>
            <a:pPr algn="ctr"/>
            <a:r>
              <a:rPr lang="en-US" sz="1400" dirty="0" smtClean="0"/>
              <a:t>instructions to continue.</a:t>
            </a:r>
            <a:endParaRPr lang="en-US" sz="1400" dirty="0"/>
          </a:p>
        </p:txBody>
      </p:sp>
      <p:sp>
        <p:nvSpPr>
          <p:cNvPr id="18" name="Flowchart: Document 17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3200" b="1" dirty="0" smtClean="0"/>
              <a:t>Complete</a:t>
            </a:r>
            <a:endParaRPr lang="en-US" sz="3200" dirty="0" smtClean="0"/>
          </a:p>
          <a:p>
            <a:pPr algn="ctr"/>
            <a:r>
              <a:rPr lang="en-US" sz="1400" dirty="0" smtClean="0"/>
              <a:t>Please navigate to the next module</a:t>
            </a:r>
          </a:p>
          <a:p>
            <a:pPr algn="ctr"/>
            <a:r>
              <a:rPr lang="en-US" sz="1400" dirty="0" smtClean="0"/>
              <a:t>in the course to continue.</a:t>
            </a:r>
            <a:endParaRPr lang="en-US" sz="1400" dirty="0"/>
          </a:p>
        </p:txBody>
      </p:sp>
      <p:sp>
        <p:nvSpPr>
          <p:cNvPr id="17" name="Flowchart: Document 16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0"/>
            <a:ext cx="8920975" cy="6857999"/>
          </a:xfrm>
          <a:prstGeom prst="rect">
            <a:avLst/>
          </a:prstGeom>
        </p:spPr>
      </p:pic>
      <p:sp>
        <p:nvSpPr>
          <p:cNvPr id="4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4100" y="6101924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Instructions here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35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0"/>
            <a:ext cx="8920975" cy="6858000"/>
          </a:xfrm>
          <a:prstGeom prst="rect">
            <a:avLst/>
          </a:prstGeom>
        </p:spPr>
      </p:pic>
      <p:sp>
        <p:nvSpPr>
          <p:cNvPr id="4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4100" y="6101924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Instructions here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38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0"/>
            <a:ext cx="8920975" cy="6857999"/>
          </a:xfrm>
          <a:prstGeom prst="rect">
            <a:avLst/>
          </a:prstGeom>
        </p:spPr>
      </p:pic>
      <p:sp>
        <p:nvSpPr>
          <p:cNvPr id="4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4100" y="6101924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Instructions here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48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0"/>
            <a:ext cx="8920975" cy="6858000"/>
          </a:xfrm>
          <a:prstGeom prst="rect">
            <a:avLst/>
          </a:prstGeom>
        </p:spPr>
      </p:pic>
      <p:sp>
        <p:nvSpPr>
          <p:cNvPr id="4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4100" y="6101924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Instructions here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40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0"/>
            <a:ext cx="8920975" cy="6857999"/>
          </a:xfrm>
          <a:prstGeom prst="rect">
            <a:avLst/>
          </a:prstGeom>
        </p:spPr>
      </p:pic>
      <p:sp>
        <p:nvSpPr>
          <p:cNvPr id="4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4100" y="6101924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Instructions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12" y="731520"/>
            <a:ext cx="635911" cy="166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6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0"/>
            <a:ext cx="8920974" cy="6857999"/>
          </a:xfrm>
          <a:prstGeom prst="rect">
            <a:avLst/>
          </a:prstGeom>
        </p:spPr>
      </p:pic>
      <p:sp>
        <p:nvSpPr>
          <p:cNvPr id="4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4100" y="6101924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Instructions here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28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97</Words>
  <Application>Microsoft Macintosh PowerPoint</Application>
  <PresentationFormat>On-screen Show (4:3)</PresentationFormat>
  <Paragraphs>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Aharoni</vt:lpstr>
      <vt:lpstr>Calibri</vt:lpstr>
      <vt:lpstr>Calibri Light</vt:lpstr>
      <vt:lpstr>Tw Cen MT Condensed Extra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Goulet</dc:creator>
  <cp:lastModifiedBy>Justin Goulet</cp:lastModifiedBy>
  <cp:revision>5</cp:revision>
  <dcterms:created xsi:type="dcterms:W3CDTF">2017-02-01T22:04:45Z</dcterms:created>
  <dcterms:modified xsi:type="dcterms:W3CDTF">2017-02-01T23:53:57Z</dcterms:modified>
</cp:coreProperties>
</file>