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000066"/>
    <a:srgbClr val="FFD966"/>
    <a:srgbClr val="000046"/>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62"/>
  </p:normalViewPr>
  <p:slideViewPr>
    <p:cSldViewPr snapToGrid="0" snapToObjects="1">
      <p:cViewPr varScale="1">
        <p:scale>
          <a:sx n="99" d="100"/>
          <a:sy n="99"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70D5F956-7B68-487A-8410-5E02EFD102BE}">
      <dgm:prSet/>
      <dgm:spPr/>
      <dgm:t>
        <a:bodyPr/>
        <a:lstStyle/>
        <a:p>
          <a:r>
            <a:rPr lang="en-US" dirty="0" smtClean="0"/>
            <a:t>To navigate each screen, it is highly recommended that you select the button on the slide, not the arrows on the side, to progress. The tutorials are made to jump from page whereas the side buttons are not.</a:t>
          </a:r>
          <a:endParaRPr lang="en-US" dirty="0"/>
        </a:p>
      </dgm:t>
    </dgm:pt>
    <dgm:pt modelId="{75A1960E-8176-40D9-93F5-7BD843C63841}" type="parTrans" cxnId="{12622349-3AAA-4E44-B54D-508158B466F0}">
      <dgm:prSet/>
      <dgm:spPr/>
    </dgm:pt>
    <dgm:pt modelId="{783066E1-009B-44D0-90D6-AD2E71767F64}" type="sibTrans" cxnId="{12622349-3AAA-4E44-B54D-508158B466F0}">
      <dgm:prSet/>
      <dgm:spPr/>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t>
        <a:bodyPr/>
        <a:lstStyle/>
        <a:p>
          <a:endParaRPr lang="en-US"/>
        </a:p>
      </dgm:t>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t>
        <a:bodyPr/>
        <a:lstStyle/>
        <a:p>
          <a:endParaRPr lang="en-US"/>
        </a:p>
      </dgm:t>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t>
        <a:bodyPr/>
        <a:lstStyle/>
        <a:p>
          <a:endParaRPr lang="en-US"/>
        </a:p>
      </dgm:t>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913908F8-67DB-43B3-AA53-4DEBA69E3180}" type="presOf" srcId="{2C44C02D-3F95-40FA-8B02-323A1A8F6C8C}" destId="{AD460550-43EC-40B8-997B-C0ED97AD36BD}" srcOrd="1" destOrd="0" presId="urn:microsoft.com/office/officeart/2005/8/layout/list1"/>
    <dgm:cxn modelId="{34B52E81-EBEC-4BE7-817C-84B4814EE61D}" type="presOf" srcId="{2C44C02D-3F95-40FA-8B02-323A1A8F6C8C}" destId="{D9AB7494-1DAF-47C1-8F36-07A9D8E69D80}" srcOrd="0"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E0F7D420-FB77-487D-B169-73F0417A3123}" type="presOf" srcId="{70D5F956-7B68-487A-8410-5E02EFD102BE}" destId="{1011A046-E4B6-4B7C-8728-12B192EFC7EE}" srcOrd="0" destOrd="1" presId="urn:microsoft.com/office/officeart/2005/8/layout/list1"/>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12622349-3AAA-4E44-B54D-508158B466F0}" srcId="{2C44C02D-3F95-40FA-8B02-323A1A8F6C8C}" destId="{70D5F956-7B68-487A-8410-5E02EFD102BE}" srcOrd="1" destOrd="0" parTransId="{75A1960E-8176-40D9-93F5-7BD843C63841}" sibTransId="{783066E1-009B-44D0-90D6-AD2E71767F64}"/>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2"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2"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4D52DD6-8E93-DA47-861B-070DF189DD2E}">
      <dgm:prSet/>
      <dgm:spPr/>
      <dgm:t>
        <a:bodyPr/>
        <a:lstStyle/>
        <a:p>
          <a:r>
            <a:rPr lang="en-US" dirty="0" smtClean="0"/>
            <a:t>Before you continue..</a:t>
          </a:r>
          <a:endParaRPr lang="en-US" dirty="0"/>
        </a:p>
      </dgm:t>
    </dgm:pt>
    <dgm:pt modelId="{2803DA79-D4EC-7E48-A51F-0A261B786823}" type="parTrans" cxnId="{6BCCE835-8032-5541-A954-1773F8F45927}">
      <dgm:prSet/>
      <dgm:spPr/>
      <dgm:t>
        <a:bodyPr/>
        <a:lstStyle/>
        <a:p>
          <a:endParaRPr lang="en-US"/>
        </a:p>
      </dgm:t>
    </dgm:pt>
    <dgm:pt modelId="{B9431088-539D-C945-8036-2F3E81BFA869}" type="sibTrans" cxnId="{6BCCE835-8032-5541-A954-1773F8F45927}">
      <dgm:prSet/>
      <dgm:spPr/>
      <dgm:t>
        <a:bodyPr/>
        <a:lstStyle/>
        <a:p>
          <a:endParaRPr lang="en-US"/>
        </a:p>
      </dgm:t>
    </dgm:pt>
    <dgm:pt modelId="{68C8B304-FD04-7743-95AA-2D33F1F38D20}">
      <dgm:prSet/>
      <dgm:spPr/>
      <dgm:t>
        <a:bodyPr/>
        <a:lstStyle/>
        <a:p>
          <a:r>
            <a:rPr lang="en-US" dirty="0" smtClean="0"/>
            <a:t>Before you continue with the course material, </a:t>
          </a:r>
          <a:r>
            <a:rPr lang="en-US" dirty="0" smtClean="0"/>
            <a:t>note that each exam’s pass-rate. This is the grade you must get on the exam in order to continue. You </a:t>
          </a:r>
          <a:r>
            <a:rPr lang="en-US" dirty="0" smtClean="0"/>
            <a:t>only have 2 attempts to pass before your access is restricted.</a:t>
          </a:r>
          <a:endParaRPr lang="en-US" dirty="0"/>
        </a:p>
      </dgm:t>
    </dgm:pt>
    <dgm:pt modelId="{AD38301F-0361-4D4D-A23D-859ED143C734}" type="parTrans" cxnId="{62B3C3C9-CDF6-D64E-8E02-D6AA74C7A9A2}">
      <dgm:prSet/>
      <dgm:spPr/>
      <dgm:t>
        <a:bodyPr/>
        <a:lstStyle/>
        <a:p>
          <a:endParaRPr lang="en-US"/>
        </a:p>
      </dgm:t>
    </dgm:pt>
    <dgm:pt modelId="{C44E5EFD-7B5E-C248-A76B-3AD7B829314A}" type="sibTrans" cxnId="{62B3C3C9-CDF6-D64E-8E02-D6AA74C7A9A2}">
      <dgm:prSet/>
      <dgm:spPr/>
      <dgm:t>
        <a:bodyPr/>
        <a:lstStyle/>
        <a:p>
          <a:endParaRPr lang="en-US"/>
        </a:p>
      </dgm:t>
    </dgm:pt>
    <dgm:pt modelId="{62F9CE2C-EF1C-7141-AD91-BB931B7B6E01}">
      <dgm:prSet/>
      <dgm:spPr/>
      <dgm:t>
        <a:bodyPr/>
        <a:lstStyle/>
        <a:p>
          <a:r>
            <a:rPr lang="en-US" dirty="0" smtClean="0"/>
            <a:t>Exam Contents</a:t>
          </a:r>
          <a:endParaRPr lang="en-US" dirty="0"/>
        </a:p>
      </dgm:t>
    </dgm:pt>
    <dgm:pt modelId="{CB6558EC-E5AC-4A45-B6E5-BDD28147E88B}" type="parTrans" cxnId="{7F41640B-E619-B446-AD1E-27684B7A3AE9}">
      <dgm:prSet/>
      <dgm:spPr/>
      <dgm:t>
        <a:bodyPr/>
        <a:lstStyle/>
        <a:p>
          <a:endParaRPr lang="en-US"/>
        </a:p>
      </dgm:t>
    </dgm:pt>
    <dgm:pt modelId="{2AF37B29-350B-944F-8B54-4AD2471E9CCA}" type="sibTrans" cxnId="{7F41640B-E619-B446-AD1E-27684B7A3AE9}">
      <dgm:prSet/>
      <dgm:spPr/>
      <dgm:t>
        <a:bodyPr/>
        <a:lstStyle/>
        <a:p>
          <a:endParaRPr lang="en-US"/>
        </a:p>
      </dgm:t>
    </dgm:pt>
    <dgm:pt modelId="{58D04AD0-AC8C-8D43-9B7E-BB09843B6436}">
      <dgm:prSet/>
      <dgm:spPr/>
      <dgm:t>
        <a:bodyPr/>
        <a:lstStyle/>
        <a:p>
          <a:r>
            <a:rPr lang="en-US" dirty="0" smtClean="0"/>
            <a:t>Each exam is solely based on the content provided in the module. With a heavy emphasis on policy, you must be able to answer the questions correctly to proceed.</a:t>
          </a:r>
          <a:endParaRPr lang="en-US" dirty="0"/>
        </a:p>
      </dgm:t>
    </dgm:pt>
    <dgm:pt modelId="{898243F4-311E-EB46-9EEB-688FEDA9914A}" type="parTrans" cxnId="{63F16583-5F92-1C4D-A393-FAC1AA175230}">
      <dgm:prSet/>
      <dgm:spPr/>
      <dgm:t>
        <a:bodyPr/>
        <a:lstStyle/>
        <a:p>
          <a:endParaRPr lang="en-US"/>
        </a:p>
      </dgm:t>
    </dgm:pt>
    <dgm:pt modelId="{9568C0C1-0C58-5A4B-9BD3-5A30FEFF2531}" type="sibTrans" cxnId="{63F16583-5F92-1C4D-A393-FAC1AA175230}">
      <dgm:prSet/>
      <dgm:spPr/>
      <dgm:t>
        <a:bodyPr/>
        <a:lstStyle/>
        <a:p>
          <a:endParaRPr lang="en-US"/>
        </a:p>
      </dgm:t>
    </dgm:pt>
    <dgm:pt modelId="{08A195A3-C402-E340-8746-2070BAAA8FCA}">
      <dgm:prSet/>
      <dgm:spPr/>
      <dgm:t>
        <a:bodyPr/>
        <a:lstStyle/>
        <a:p>
          <a:r>
            <a:rPr lang="en-US" dirty="0" smtClean="0"/>
            <a:t>Feedback</a:t>
          </a:r>
          <a:endParaRPr lang="en-US" dirty="0"/>
        </a:p>
      </dgm:t>
    </dgm:pt>
    <dgm:pt modelId="{F51807F4-5E0F-8843-97DD-8512F2FA4C38}" type="parTrans" cxnId="{647AB024-A6A5-8B4E-9B5C-4BE99799BDDF}">
      <dgm:prSet/>
      <dgm:spPr/>
      <dgm:t>
        <a:bodyPr/>
        <a:lstStyle/>
        <a:p>
          <a:endParaRPr lang="en-US"/>
        </a:p>
      </dgm:t>
    </dgm:pt>
    <dgm:pt modelId="{7CC74D48-AF43-A14C-AD48-B116F0BC3AD9}" type="sibTrans" cxnId="{647AB024-A6A5-8B4E-9B5C-4BE99799BDDF}">
      <dgm:prSet/>
      <dgm:spPr/>
      <dgm:t>
        <a:bodyPr/>
        <a:lstStyle/>
        <a:p>
          <a:endParaRPr lang="en-US"/>
        </a:p>
      </dgm:t>
    </dgm:pt>
    <dgm:pt modelId="{895D886A-E010-0C4F-B01E-0FBE80641CB9}">
      <dgm:prSet/>
      <dgm:spPr/>
      <dgm:t>
        <a:bodyPr/>
        <a:lstStyle/>
        <a:p>
          <a:r>
            <a:rPr lang="en-US" dirty="0" smtClean="0"/>
            <a:t>If you have any questions, comments, or additional feedback, please contact the </a:t>
          </a:r>
          <a:r>
            <a:rPr lang="en-US" dirty="0" err="1" smtClean="0"/>
            <a:t>ActiveNet</a:t>
          </a:r>
          <a:r>
            <a:rPr lang="en-US" dirty="0" smtClean="0"/>
            <a:t> Administrative staff by using the 'Feedback' option within the related course.</a:t>
          </a:r>
          <a:endParaRPr lang="en-US" dirty="0"/>
        </a:p>
      </dgm:t>
    </dgm:pt>
    <dgm:pt modelId="{B2285800-53A6-5949-9983-BB0FF865EF62}" type="parTrans" cxnId="{4BC9ACE0-7B17-F447-ADE3-AD56C2F9A512}">
      <dgm:prSet/>
      <dgm:spPr/>
      <dgm:t>
        <a:bodyPr/>
        <a:lstStyle/>
        <a:p>
          <a:endParaRPr lang="en-US"/>
        </a:p>
      </dgm:t>
    </dgm:pt>
    <dgm:pt modelId="{D5F4685C-813F-5C45-A7C5-8C9E0A668098}" type="sibTrans" cxnId="{4BC9ACE0-7B17-F447-ADE3-AD56C2F9A512}">
      <dgm:prSet/>
      <dgm:spPr/>
      <dgm:t>
        <a:bodyPr/>
        <a:lstStyle/>
        <a:p>
          <a:endParaRPr lang="en-US"/>
        </a:p>
      </dgm:t>
    </dgm:pt>
    <dgm:pt modelId="{C3BBC56F-4549-1849-A39E-12CB9B308CEF}">
      <dgm:prSet/>
      <dgm:spPr/>
      <dgm:t>
        <a:bodyPr/>
        <a:lstStyle/>
        <a:p>
          <a:r>
            <a:rPr lang="en-US" dirty="0" smtClean="0"/>
            <a:t>Good Luck!</a:t>
          </a:r>
          <a:endParaRPr lang="en-US" dirty="0"/>
        </a:p>
      </dgm:t>
    </dgm:pt>
    <dgm:pt modelId="{D050A164-CB83-AC42-AC4D-4300698FB9BF}" type="parTrans" cxnId="{920902EB-6269-4A44-9B92-4D4B666FD885}">
      <dgm:prSet/>
      <dgm:spPr/>
      <dgm:t>
        <a:bodyPr/>
        <a:lstStyle/>
        <a:p>
          <a:endParaRPr lang="en-US"/>
        </a:p>
      </dgm:t>
    </dgm:pt>
    <dgm:pt modelId="{015EB091-5FF7-0F4B-9FE6-5D9102633097}" type="sibTrans" cxnId="{920902EB-6269-4A44-9B92-4D4B666FD885}">
      <dgm:prSet/>
      <dgm:spPr/>
      <dgm:t>
        <a:bodyPr/>
        <a:lstStyle/>
        <a:p>
          <a:endParaRPr lang="en-US"/>
        </a:p>
      </dgm:t>
    </dgm:pt>
    <dgm:pt modelId="{603CF1F2-27E0-2645-BC24-DC36A765FE74}">
      <dgm:prSet/>
      <dgm:spPr/>
      <dgm:t>
        <a:bodyPr/>
        <a:lstStyle/>
        <a:p>
          <a:endParaRPr lang="en-US" dirty="0"/>
        </a:p>
      </dgm:t>
    </dgm:pt>
    <dgm:pt modelId="{9E864A3D-1A78-1447-9A4A-C7BADDC6719E}" type="parTrans" cxnId="{31054224-46D2-8845-A8EB-729B0A52FF8F}">
      <dgm:prSet/>
      <dgm:spPr/>
      <dgm:t>
        <a:bodyPr/>
        <a:lstStyle/>
        <a:p>
          <a:endParaRPr lang="en-US"/>
        </a:p>
      </dgm:t>
    </dgm:pt>
    <dgm:pt modelId="{8DA2A30A-1D2F-7342-B9F8-0DCFA5ADE908}" type="sibTrans" cxnId="{31054224-46D2-8845-A8EB-729B0A52FF8F}">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4982A576-F20B-624F-8EB6-02D4DAAA5318}" type="pres">
      <dgm:prSet presAssocID="{E4D52DD6-8E93-DA47-861B-070DF189DD2E}" presName="parentLin" presStyleCnt="0"/>
      <dgm:spPr/>
    </dgm:pt>
    <dgm:pt modelId="{4C862E51-229B-B143-8B2D-1791FDEB29A4}" type="pres">
      <dgm:prSet presAssocID="{E4D52DD6-8E93-DA47-861B-070DF189DD2E}" presName="parentLeftMargin" presStyleLbl="node1" presStyleIdx="0" presStyleCnt="3"/>
      <dgm:spPr/>
      <dgm:t>
        <a:bodyPr/>
        <a:lstStyle/>
        <a:p>
          <a:endParaRPr lang="en-US"/>
        </a:p>
      </dgm:t>
    </dgm:pt>
    <dgm:pt modelId="{BDF6B77D-5100-414E-ACAD-FCD248D7259D}" type="pres">
      <dgm:prSet presAssocID="{E4D52DD6-8E93-DA47-861B-070DF189DD2E}" presName="parentText" presStyleLbl="node1" presStyleIdx="0" presStyleCnt="3">
        <dgm:presLayoutVars>
          <dgm:chMax val="0"/>
          <dgm:bulletEnabled val="1"/>
        </dgm:presLayoutVars>
      </dgm:prSet>
      <dgm:spPr/>
      <dgm:t>
        <a:bodyPr/>
        <a:lstStyle/>
        <a:p>
          <a:endParaRPr lang="en-US"/>
        </a:p>
      </dgm:t>
    </dgm:pt>
    <dgm:pt modelId="{C0BE3E02-7AD6-5646-9719-4C5CFC9265ED}" type="pres">
      <dgm:prSet presAssocID="{E4D52DD6-8E93-DA47-861B-070DF189DD2E}" presName="negativeSpace" presStyleCnt="0"/>
      <dgm:spPr/>
    </dgm:pt>
    <dgm:pt modelId="{93587A36-1B6A-DB40-81F1-3D0B0F55281E}" type="pres">
      <dgm:prSet presAssocID="{E4D52DD6-8E93-DA47-861B-070DF189DD2E}" presName="childText" presStyleLbl="conFgAcc1" presStyleIdx="0" presStyleCnt="3">
        <dgm:presLayoutVars>
          <dgm:bulletEnabled val="1"/>
        </dgm:presLayoutVars>
      </dgm:prSet>
      <dgm:spPr/>
      <dgm:t>
        <a:bodyPr/>
        <a:lstStyle/>
        <a:p>
          <a:endParaRPr lang="en-US"/>
        </a:p>
      </dgm:t>
    </dgm:pt>
    <dgm:pt modelId="{CC6A5270-334D-6B43-BE20-6612D544A3CC}" type="pres">
      <dgm:prSet presAssocID="{B9431088-539D-C945-8036-2F3E81BFA869}" presName="spaceBetweenRectangles" presStyleCnt="0"/>
      <dgm:spPr/>
    </dgm:pt>
    <dgm:pt modelId="{6BF3499B-A431-684B-A7C3-0D0B3399FA19}" type="pres">
      <dgm:prSet presAssocID="{62F9CE2C-EF1C-7141-AD91-BB931B7B6E01}" presName="parentLin" presStyleCnt="0"/>
      <dgm:spPr/>
    </dgm:pt>
    <dgm:pt modelId="{81A8EB38-B1A4-AE41-A2A7-8E54CD54F91A}" type="pres">
      <dgm:prSet presAssocID="{62F9CE2C-EF1C-7141-AD91-BB931B7B6E01}" presName="parentLeftMargin" presStyleLbl="node1" presStyleIdx="0" presStyleCnt="3"/>
      <dgm:spPr/>
      <dgm:t>
        <a:bodyPr/>
        <a:lstStyle/>
        <a:p>
          <a:endParaRPr lang="en-US"/>
        </a:p>
      </dgm:t>
    </dgm:pt>
    <dgm:pt modelId="{4A477F58-65EC-3743-8699-89515F4BA652}" type="pres">
      <dgm:prSet presAssocID="{62F9CE2C-EF1C-7141-AD91-BB931B7B6E01}" presName="parentText" presStyleLbl="node1" presStyleIdx="1" presStyleCnt="3">
        <dgm:presLayoutVars>
          <dgm:chMax val="0"/>
          <dgm:bulletEnabled val="1"/>
        </dgm:presLayoutVars>
      </dgm:prSet>
      <dgm:spPr/>
      <dgm:t>
        <a:bodyPr/>
        <a:lstStyle/>
        <a:p>
          <a:endParaRPr lang="en-US"/>
        </a:p>
      </dgm:t>
    </dgm:pt>
    <dgm:pt modelId="{1346BC18-6DF1-FA4D-AB62-BE30E22F5C50}" type="pres">
      <dgm:prSet presAssocID="{62F9CE2C-EF1C-7141-AD91-BB931B7B6E01}" presName="negativeSpace" presStyleCnt="0"/>
      <dgm:spPr/>
    </dgm:pt>
    <dgm:pt modelId="{9CFD8A0A-DDB4-A34C-B3B9-61BD0A40CDE7}" type="pres">
      <dgm:prSet presAssocID="{62F9CE2C-EF1C-7141-AD91-BB931B7B6E01}" presName="childText" presStyleLbl="conFgAcc1" presStyleIdx="1" presStyleCnt="3">
        <dgm:presLayoutVars>
          <dgm:bulletEnabled val="1"/>
        </dgm:presLayoutVars>
      </dgm:prSet>
      <dgm:spPr/>
      <dgm:t>
        <a:bodyPr/>
        <a:lstStyle/>
        <a:p>
          <a:endParaRPr lang="en-US"/>
        </a:p>
      </dgm:t>
    </dgm:pt>
    <dgm:pt modelId="{4823A08D-023A-8F4C-BC63-D98907CE5095}" type="pres">
      <dgm:prSet presAssocID="{2AF37B29-350B-944F-8B54-4AD2471E9CCA}" presName="spaceBetweenRectangles" presStyleCnt="0"/>
      <dgm:spPr/>
    </dgm:pt>
    <dgm:pt modelId="{A239C904-C698-F443-96C8-A93D9C9EC87E}" type="pres">
      <dgm:prSet presAssocID="{08A195A3-C402-E340-8746-2070BAAA8FCA}" presName="parentLin" presStyleCnt="0"/>
      <dgm:spPr/>
    </dgm:pt>
    <dgm:pt modelId="{33FB73DB-8E34-AE4E-911F-7588EE773C6B}" type="pres">
      <dgm:prSet presAssocID="{08A195A3-C402-E340-8746-2070BAAA8FCA}" presName="parentLeftMargin" presStyleLbl="node1" presStyleIdx="1" presStyleCnt="3"/>
      <dgm:spPr/>
      <dgm:t>
        <a:bodyPr/>
        <a:lstStyle/>
        <a:p>
          <a:endParaRPr lang="en-US"/>
        </a:p>
      </dgm:t>
    </dgm:pt>
    <dgm:pt modelId="{31082E84-BB13-8C4E-835E-9E892BA54D3B}" type="pres">
      <dgm:prSet presAssocID="{08A195A3-C402-E340-8746-2070BAAA8FCA}" presName="parentText" presStyleLbl="node1" presStyleIdx="2" presStyleCnt="3">
        <dgm:presLayoutVars>
          <dgm:chMax val="0"/>
          <dgm:bulletEnabled val="1"/>
        </dgm:presLayoutVars>
      </dgm:prSet>
      <dgm:spPr/>
      <dgm:t>
        <a:bodyPr/>
        <a:lstStyle/>
        <a:p>
          <a:endParaRPr lang="en-US"/>
        </a:p>
      </dgm:t>
    </dgm:pt>
    <dgm:pt modelId="{4AC15961-6FF9-4A48-8B29-8D4A619293BA}" type="pres">
      <dgm:prSet presAssocID="{08A195A3-C402-E340-8746-2070BAAA8FCA}" presName="negativeSpace" presStyleCnt="0"/>
      <dgm:spPr/>
    </dgm:pt>
    <dgm:pt modelId="{0A2618DB-9165-994E-B792-A0F450012729}" type="pres">
      <dgm:prSet presAssocID="{08A195A3-C402-E340-8746-2070BAAA8FCA}" presName="childText" presStyleLbl="conFgAcc1" presStyleIdx="2" presStyleCnt="3">
        <dgm:presLayoutVars>
          <dgm:bulletEnabled val="1"/>
        </dgm:presLayoutVars>
      </dgm:prSet>
      <dgm:spPr/>
      <dgm:t>
        <a:bodyPr/>
        <a:lstStyle/>
        <a:p>
          <a:endParaRPr lang="en-US"/>
        </a:p>
      </dgm:t>
    </dgm:pt>
  </dgm:ptLst>
  <dgm:cxnLst>
    <dgm:cxn modelId="{62B3C3C9-CDF6-D64E-8E02-D6AA74C7A9A2}" srcId="{E4D52DD6-8E93-DA47-861B-070DF189DD2E}" destId="{68C8B304-FD04-7743-95AA-2D33F1F38D20}" srcOrd="0" destOrd="0" parTransId="{AD38301F-0361-4D4D-A23D-859ED143C734}" sibTransId="{C44E5EFD-7B5E-C248-A76B-3AD7B829314A}"/>
    <dgm:cxn modelId="{7F41640B-E619-B446-AD1E-27684B7A3AE9}" srcId="{E4949E61-7429-4064-85AF-11B13624FC5C}" destId="{62F9CE2C-EF1C-7141-AD91-BB931B7B6E01}" srcOrd="1" destOrd="0" parTransId="{CB6558EC-E5AC-4A45-B6E5-BDD28147E88B}" sibTransId="{2AF37B29-350B-944F-8B54-4AD2471E9CCA}"/>
    <dgm:cxn modelId="{920902EB-6269-4A44-9B92-4D4B666FD885}" srcId="{08A195A3-C402-E340-8746-2070BAAA8FCA}" destId="{C3BBC56F-4549-1849-A39E-12CB9B308CEF}" srcOrd="2" destOrd="0" parTransId="{D050A164-CB83-AC42-AC4D-4300698FB9BF}" sibTransId="{015EB091-5FF7-0F4B-9FE6-5D9102633097}"/>
    <dgm:cxn modelId="{7E4D33A0-1B6A-914F-AAA3-3207FA894021}" type="presOf" srcId="{603CF1F2-27E0-2645-BC24-DC36A765FE74}" destId="{0A2618DB-9165-994E-B792-A0F450012729}" srcOrd="0" destOrd="1" presId="urn:microsoft.com/office/officeart/2005/8/layout/list1"/>
    <dgm:cxn modelId="{31054224-46D2-8845-A8EB-729B0A52FF8F}" srcId="{08A195A3-C402-E340-8746-2070BAAA8FCA}" destId="{603CF1F2-27E0-2645-BC24-DC36A765FE74}" srcOrd="1" destOrd="0" parTransId="{9E864A3D-1A78-1447-9A4A-C7BADDC6719E}" sibTransId="{8DA2A30A-1D2F-7342-B9F8-0DCFA5ADE908}"/>
    <dgm:cxn modelId="{9126CE88-6FFA-D944-B0BC-9143EFAAB926}" type="presOf" srcId="{08A195A3-C402-E340-8746-2070BAAA8FCA}" destId="{31082E84-BB13-8C4E-835E-9E892BA54D3B}" srcOrd="1" destOrd="0" presId="urn:microsoft.com/office/officeart/2005/8/layout/list1"/>
    <dgm:cxn modelId="{C62A1AE5-6DE1-0E4E-A4DA-E9DB1E0C16DF}" type="presOf" srcId="{C3BBC56F-4549-1849-A39E-12CB9B308CEF}" destId="{0A2618DB-9165-994E-B792-A0F450012729}" srcOrd="0" destOrd="2" presId="urn:microsoft.com/office/officeart/2005/8/layout/list1"/>
    <dgm:cxn modelId="{6D81DAC6-4577-4E44-9214-AC12436D56F0}" type="presOf" srcId="{E4D52DD6-8E93-DA47-861B-070DF189DD2E}" destId="{BDF6B77D-5100-414E-ACAD-FCD248D7259D}" srcOrd="1" destOrd="0" presId="urn:microsoft.com/office/officeart/2005/8/layout/list1"/>
    <dgm:cxn modelId="{271F991E-9BA1-6848-B4B7-0181E8F72608}" type="presOf" srcId="{62F9CE2C-EF1C-7141-AD91-BB931B7B6E01}" destId="{81A8EB38-B1A4-AE41-A2A7-8E54CD54F91A}" srcOrd="0" destOrd="0" presId="urn:microsoft.com/office/officeart/2005/8/layout/list1"/>
    <dgm:cxn modelId="{63F16583-5F92-1C4D-A393-FAC1AA175230}" srcId="{62F9CE2C-EF1C-7141-AD91-BB931B7B6E01}" destId="{58D04AD0-AC8C-8D43-9B7E-BB09843B6436}" srcOrd="0" destOrd="0" parTransId="{898243F4-311E-EB46-9EEB-688FEDA9914A}" sibTransId="{9568C0C1-0C58-5A4B-9BD3-5A30FEFF2531}"/>
    <dgm:cxn modelId="{DEBD6BAE-9C4B-B041-A4BD-C4332D2D094D}" type="presOf" srcId="{68C8B304-FD04-7743-95AA-2D33F1F38D20}" destId="{93587A36-1B6A-DB40-81F1-3D0B0F55281E}" srcOrd="0" destOrd="0" presId="urn:microsoft.com/office/officeart/2005/8/layout/list1"/>
    <dgm:cxn modelId="{647AB024-A6A5-8B4E-9B5C-4BE99799BDDF}" srcId="{E4949E61-7429-4064-85AF-11B13624FC5C}" destId="{08A195A3-C402-E340-8746-2070BAAA8FCA}" srcOrd="2" destOrd="0" parTransId="{F51807F4-5E0F-8843-97DD-8512F2FA4C38}" sibTransId="{7CC74D48-AF43-A14C-AD48-B116F0BC3AD9}"/>
    <dgm:cxn modelId="{7C3A040E-1291-7F4A-923B-FE83CB7669E8}" type="presOf" srcId="{58D04AD0-AC8C-8D43-9B7E-BB09843B6436}" destId="{9CFD8A0A-DDB4-A34C-B3B9-61BD0A40CDE7}" srcOrd="0" destOrd="0" presId="urn:microsoft.com/office/officeart/2005/8/layout/list1"/>
    <dgm:cxn modelId="{6BCCE835-8032-5541-A954-1773F8F45927}" srcId="{E4949E61-7429-4064-85AF-11B13624FC5C}" destId="{E4D52DD6-8E93-DA47-861B-070DF189DD2E}" srcOrd="0" destOrd="0" parTransId="{2803DA79-D4EC-7E48-A51F-0A261B786823}" sibTransId="{B9431088-539D-C945-8036-2F3E81BFA869}"/>
    <dgm:cxn modelId="{91A6F263-0C70-224C-892C-73C9684189D5}" type="presOf" srcId="{08A195A3-C402-E340-8746-2070BAAA8FCA}" destId="{33FB73DB-8E34-AE4E-911F-7588EE773C6B}" srcOrd="0" destOrd="0" presId="urn:microsoft.com/office/officeart/2005/8/layout/list1"/>
    <dgm:cxn modelId="{61F98DD5-AC2A-9E42-8B42-A6DDC2F67303}" type="presOf" srcId="{62F9CE2C-EF1C-7141-AD91-BB931B7B6E01}" destId="{4A477F58-65EC-3743-8699-89515F4BA652}" srcOrd="1" destOrd="0" presId="urn:microsoft.com/office/officeart/2005/8/layout/list1"/>
    <dgm:cxn modelId="{DF7D4194-A0A2-4E4E-8F92-85122B73D735}" type="presOf" srcId="{E4949E61-7429-4064-85AF-11B13624FC5C}" destId="{4703772F-8068-4BD3-AAB9-763FB9F544EB}" srcOrd="0" destOrd="0" presId="urn:microsoft.com/office/officeart/2005/8/layout/list1"/>
    <dgm:cxn modelId="{74DDF96A-42AD-FC43-B90A-A3BDA886EC40}" type="presOf" srcId="{895D886A-E010-0C4F-B01E-0FBE80641CB9}" destId="{0A2618DB-9165-994E-B792-A0F450012729}" srcOrd="0" destOrd="0" presId="urn:microsoft.com/office/officeart/2005/8/layout/list1"/>
    <dgm:cxn modelId="{B324EED3-8808-5142-95BC-8471F1859606}" type="presOf" srcId="{E4D52DD6-8E93-DA47-861B-070DF189DD2E}" destId="{4C862E51-229B-B143-8B2D-1791FDEB29A4}" srcOrd="0" destOrd="0" presId="urn:microsoft.com/office/officeart/2005/8/layout/list1"/>
    <dgm:cxn modelId="{4BC9ACE0-7B17-F447-ADE3-AD56C2F9A512}" srcId="{08A195A3-C402-E340-8746-2070BAAA8FCA}" destId="{895D886A-E010-0C4F-B01E-0FBE80641CB9}" srcOrd="0" destOrd="0" parTransId="{B2285800-53A6-5949-9983-BB0FF865EF62}" sibTransId="{D5F4685C-813F-5C45-A7C5-8C9E0A668098}"/>
    <dgm:cxn modelId="{835E3842-FF27-BA4F-A374-FAA3EB960288}" type="presParOf" srcId="{4703772F-8068-4BD3-AAB9-763FB9F544EB}" destId="{4982A576-F20B-624F-8EB6-02D4DAAA5318}" srcOrd="0" destOrd="0" presId="urn:microsoft.com/office/officeart/2005/8/layout/list1"/>
    <dgm:cxn modelId="{298E8D95-F8D5-B740-B48B-23494018517F}" type="presParOf" srcId="{4982A576-F20B-624F-8EB6-02D4DAAA5318}" destId="{4C862E51-229B-B143-8B2D-1791FDEB29A4}" srcOrd="0" destOrd="0" presId="urn:microsoft.com/office/officeart/2005/8/layout/list1"/>
    <dgm:cxn modelId="{6ADF25C1-C12C-654E-A023-A9367FD48EB3}" type="presParOf" srcId="{4982A576-F20B-624F-8EB6-02D4DAAA5318}" destId="{BDF6B77D-5100-414E-ACAD-FCD248D7259D}" srcOrd="1" destOrd="0" presId="urn:microsoft.com/office/officeart/2005/8/layout/list1"/>
    <dgm:cxn modelId="{F3143D13-ABE7-FB48-8822-2AC15E3870EB}" type="presParOf" srcId="{4703772F-8068-4BD3-AAB9-763FB9F544EB}" destId="{C0BE3E02-7AD6-5646-9719-4C5CFC9265ED}" srcOrd="1" destOrd="0" presId="urn:microsoft.com/office/officeart/2005/8/layout/list1"/>
    <dgm:cxn modelId="{0321D5F2-5937-6E45-BBB6-8A18C77336EA}" type="presParOf" srcId="{4703772F-8068-4BD3-AAB9-763FB9F544EB}" destId="{93587A36-1B6A-DB40-81F1-3D0B0F55281E}" srcOrd="2" destOrd="0" presId="urn:microsoft.com/office/officeart/2005/8/layout/list1"/>
    <dgm:cxn modelId="{B3C80F1C-4717-6647-9D6D-64C2CEFB8DA9}" type="presParOf" srcId="{4703772F-8068-4BD3-AAB9-763FB9F544EB}" destId="{CC6A5270-334D-6B43-BE20-6612D544A3CC}" srcOrd="3" destOrd="0" presId="urn:microsoft.com/office/officeart/2005/8/layout/list1"/>
    <dgm:cxn modelId="{0339DD39-80F1-B548-BFC8-DA934DE9B2E6}" type="presParOf" srcId="{4703772F-8068-4BD3-AAB9-763FB9F544EB}" destId="{6BF3499B-A431-684B-A7C3-0D0B3399FA19}" srcOrd="4" destOrd="0" presId="urn:microsoft.com/office/officeart/2005/8/layout/list1"/>
    <dgm:cxn modelId="{3C541739-A272-DE4A-942A-14407F3C1584}" type="presParOf" srcId="{6BF3499B-A431-684B-A7C3-0D0B3399FA19}" destId="{81A8EB38-B1A4-AE41-A2A7-8E54CD54F91A}" srcOrd="0" destOrd="0" presId="urn:microsoft.com/office/officeart/2005/8/layout/list1"/>
    <dgm:cxn modelId="{8A7D6BB3-9631-BF43-9B4E-2ED914B4F49C}" type="presParOf" srcId="{6BF3499B-A431-684B-A7C3-0D0B3399FA19}" destId="{4A477F58-65EC-3743-8699-89515F4BA652}" srcOrd="1" destOrd="0" presId="urn:microsoft.com/office/officeart/2005/8/layout/list1"/>
    <dgm:cxn modelId="{BD19949E-32BD-2E4E-A90F-58B9EC5E8E94}" type="presParOf" srcId="{4703772F-8068-4BD3-AAB9-763FB9F544EB}" destId="{1346BC18-6DF1-FA4D-AB62-BE30E22F5C50}" srcOrd="5" destOrd="0" presId="urn:microsoft.com/office/officeart/2005/8/layout/list1"/>
    <dgm:cxn modelId="{C6936E82-2A32-8140-B736-E79ED5D76B2F}" type="presParOf" srcId="{4703772F-8068-4BD3-AAB9-763FB9F544EB}" destId="{9CFD8A0A-DDB4-A34C-B3B9-61BD0A40CDE7}" srcOrd="6" destOrd="0" presId="urn:microsoft.com/office/officeart/2005/8/layout/list1"/>
    <dgm:cxn modelId="{2B0A4666-71B4-614F-98B9-7B9231F81E86}" type="presParOf" srcId="{4703772F-8068-4BD3-AAB9-763FB9F544EB}" destId="{4823A08D-023A-8F4C-BC63-D98907CE5095}" srcOrd="7" destOrd="0" presId="urn:microsoft.com/office/officeart/2005/8/layout/list1"/>
    <dgm:cxn modelId="{A5C1312C-FCD3-7649-88CB-F14727983FA7}" type="presParOf" srcId="{4703772F-8068-4BD3-AAB9-763FB9F544EB}" destId="{A239C904-C698-F443-96C8-A93D9C9EC87E}" srcOrd="8" destOrd="0" presId="urn:microsoft.com/office/officeart/2005/8/layout/list1"/>
    <dgm:cxn modelId="{EB0C4EE7-0B58-FE4B-B999-366F4A2E8BCD}" type="presParOf" srcId="{A239C904-C698-F443-96C8-A93D9C9EC87E}" destId="{33FB73DB-8E34-AE4E-911F-7588EE773C6B}" srcOrd="0" destOrd="0" presId="urn:microsoft.com/office/officeart/2005/8/layout/list1"/>
    <dgm:cxn modelId="{0EE6C979-8898-8141-8CCE-4A3B4256850D}" type="presParOf" srcId="{A239C904-C698-F443-96C8-A93D9C9EC87E}" destId="{31082E84-BB13-8C4E-835E-9E892BA54D3B}" srcOrd="1" destOrd="0" presId="urn:microsoft.com/office/officeart/2005/8/layout/list1"/>
    <dgm:cxn modelId="{A14A6591-AC5A-B244-B617-3855F715220B}" type="presParOf" srcId="{4703772F-8068-4BD3-AAB9-763FB9F544EB}" destId="{4AC15961-6FF9-4A48-8B29-8D4A619293BA}" srcOrd="9" destOrd="0" presId="urn:microsoft.com/office/officeart/2005/8/layout/list1"/>
    <dgm:cxn modelId="{20F7CE88-E5B5-9741-83B3-5539DD7CD99F}" type="presParOf" srcId="{4703772F-8068-4BD3-AAB9-763FB9F544EB}" destId="{0A2618DB-9165-994E-B792-A0F45001272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40034-E1E8-FC4D-A35C-E17C80EFB16C}">
      <dgm:prSet/>
      <dgm:spPr/>
      <dgm:t>
        <a:bodyPr/>
        <a:lstStyle/>
        <a:p>
          <a:r>
            <a:rPr lang="en-US" dirty="0" smtClean="0"/>
            <a:t>Interactive!</a:t>
          </a:r>
          <a:endParaRPr lang="en-US" dirty="0"/>
        </a:p>
      </dgm:t>
    </dgm:pt>
    <dgm:pt modelId="{CEA0067C-075E-B24F-A685-FBB873BDBF5E}" type="parTrans" cxnId="{CA977128-4A9C-2843-9A93-3F3C1CB0DF98}">
      <dgm:prSet/>
      <dgm:spPr/>
      <dgm:t>
        <a:bodyPr/>
        <a:lstStyle/>
        <a:p>
          <a:endParaRPr lang="en-US"/>
        </a:p>
      </dgm:t>
    </dgm:pt>
    <dgm:pt modelId="{6944CFD7-3210-9244-8F50-02BEE187A72C}" type="sibTrans" cxnId="{CA977128-4A9C-2843-9A93-3F3C1CB0DF98}">
      <dgm:prSet/>
      <dgm:spPr/>
      <dgm:t>
        <a:bodyPr/>
        <a:lstStyle/>
        <a:p>
          <a:endParaRPr lang="en-US"/>
        </a:p>
      </dgm:t>
    </dgm:pt>
    <dgm:pt modelId="{64634856-D701-0A46-B6F1-43F64DC4E246}">
      <dgm:prSet/>
      <dgm:spPr/>
      <dgm:t>
        <a:bodyPr/>
        <a:lstStyle/>
        <a:p>
          <a:r>
            <a:rPr lang="en-US" dirty="0" smtClean="0"/>
            <a:t>This trainer is meant to be as interactive as possible with no typing required. We want to focus on the process to ensure you are prepare to use the system.</a:t>
          </a:r>
          <a:endParaRPr lang="en-US" dirty="0"/>
        </a:p>
      </dgm:t>
    </dgm:pt>
    <dgm:pt modelId="{01071748-9072-1E41-A5E9-BE5B9B141DB7}" type="parTrans" cxnId="{B4EE146A-2856-7240-B379-8ECA1B0DBA34}">
      <dgm:prSet/>
      <dgm:spPr/>
      <dgm:t>
        <a:bodyPr/>
        <a:lstStyle/>
        <a:p>
          <a:endParaRPr lang="en-US"/>
        </a:p>
      </dgm:t>
    </dgm:pt>
    <dgm:pt modelId="{FCB3B531-1F16-DA47-86C8-90DAAD775806}" type="sibTrans" cxnId="{B4EE146A-2856-7240-B379-8ECA1B0DBA34}">
      <dgm:prSet/>
      <dgm:spPr/>
      <dgm:t>
        <a:bodyPr/>
        <a:lstStyle/>
        <a:p>
          <a:endParaRPr lang="en-US"/>
        </a:p>
      </dgm:t>
    </dgm:pt>
    <dgm:pt modelId="{66531A41-2D1F-BC42-BEFA-AC38CBDACA6C}">
      <dgm:prSet/>
      <dgm:spPr/>
      <dgm:t>
        <a:bodyPr/>
        <a:lstStyle/>
        <a:p>
          <a:r>
            <a:rPr lang="en-US" dirty="0" smtClean="0"/>
            <a:t>Banner Icons:</a:t>
          </a:r>
          <a:endParaRPr lang="en-US" dirty="0"/>
        </a:p>
      </dgm:t>
    </dgm:pt>
    <dgm:pt modelId="{E73D114D-F33A-324E-BE09-C68E13B6684F}" type="parTrans" cxnId="{7007C35B-CF01-9C43-9F7A-E3F77F6A43A8}">
      <dgm:prSet/>
      <dgm:spPr/>
      <dgm:t>
        <a:bodyPr/>
        <a:lstStyle/>
        <a:p>
          <a:endParaRPr lang="en-US"/>
        </a:p>
      </dgm:t>
    </dgm:pt>
    <dgm:pt modelId="{F5B5EE95-C013-2A49-8BAF-F45E3BD50DB2}" type="sibTrans" cxnId="{7007C35B-CF01-9C43-9F7A-E3F77F6A43A8}">
      <dgm:prSet/>
      <dgm:spPr/>
      <dgm:t>
        <a:bodyPr/>
        <a:lstStyle/>
        <a:p>
          <a:endParaRPr lang="en-US"/>
        </a:p>
      </dgm:t>
    </dgm:pt>
    <dgm:pt modelId="{83173FD8-49E5-2D42-B754-38B897F6AA19}">
      <dgm:prSet/>
      <dgm:spPr/>
      <dgm:t>
        <a:bodyPr/>
        <a:lstStyle/>
        <a:p>
          <a:r>
            <a:rPr lang="en-US" dirty="0" smtClean="0"/>
            <a:t>Before we begin the modular courses, let's get familiar with how these tutorials work. Select an item from the below banner to get started.</a:t>
          </a:r>
          <a:endParaRPr lang="en-US" dirty="0"/>
        </a:p>
      </dgm:t>
    </dgm:pt>
    <dgm:pt modelId="{1E3FFC1E-68C4-2F43-B489-F04B3EB2403E}" type="parTrans" cxnId="{39D934A1-41D5-CA42-A31D-8A556011B691}">
      <dgm:prSet/>
      <dgm:spPr/>
      <dgm:t>
        <a:bodyPr/>
        <a:lstStyle/>
        <a:p>
          <a:endParaRPr lang="en-US"/>
        </a:p>
      </dgm:t>
    </dgm:pt>
    <dgm:pt modelId="{136E8876-06B0-1540-967B-8B600ECD7BE9}" type="sibTrans" cxnId="{39D934A1-41D5-CA42-A31D-8A556011B691}">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B0FD5CE2-4F84-CB4B-AF48-B6F1E1D5A4CB}" type="pres">
      <dgm:prSet presAssocID="{76340034-E1E8-FC4D-A35C-E17C80EFB16C}" presName="parentLin" presStyleCnt="0"/>
      <dgm:spPr/>
    </dgm:pt>
    <dgm:pt modelId="{8328479A-9310-FB4B-8E25-4D338A95854A}" type="pres">
      <dgm:prSet presAssocID="{76340034-E1E8-FC4D-A35C-E17C80EFB16C}" presName="parentLeftMargin" presStyleLbl="node1" presStyleIdx="0" presStyleCnt="2"/>
      <dgm:spPr/>
      <dgm:t>
        <a:bodyPr/>
        <a:lstStyle/>
        <a:p>
          <a:endParaRPr lang="en-US"/>
        </a:p>
      </dgm:t>
    </dgm:pt>
    <dgm:pt modelId="{6124FAE7-08EF-A24D-804F-D893AF9AC3FE}" type="pres">
      <dgm:prSet presAssocID="{76340034-E1E8-FC4D-A35C-E17C80EFB16C}" presName="parentText" presStyleLbl="node1" presStyleIdx="0" presStyleCnt="2">
        <dgm:presLayoutVars>
          <dgm:chMax val="0"/>
          <dgm:bulletEnabled val="1"/>
        </dgm:presLayoutVars>
      </dgm:prSet>
      <dgm:spPr/>
      <dgm:t>
        <a:bodyPr/>
        <a:lstStyle/>
        <a:p>
          <a:endParaRPr lang="en-US"/>
        </a:p>
      </dgm:t>
    </dgm:pt>
    <dgm:pt modelId="{8CDD9A78-D069-284F-9967-CD4E07FAC367}" type="pres">
      <dgm:prSet presAssocID="{76340034-E1E8-FC4D-A35C-E17C80EFB16C}" presName="negativeSpace" presStyleCnt="0"/>
      <dgm:spPr/>
    </dgm:pt>
    <dgm:pt modelId="{C0B6BF1A-1C6B-AB49-BFDB-0212AD35F492}" type="pres">
      <dgm:prSet presAssocID="{76340034-E1E8-FC4D-A35C-E17C80EFB16C}" presName="childText" presStyleLbl="conFgAcc1" presStyleIdx="0" presStyleCnt="2">
        <dgm:presLayoutVars>
          <dgm:bulletEnabled val="1"/>
        </dgm:presLayoutVars>
      </dgm:prSet>
      <dgm:spPr/>
      <dgm:t>
        <a:bodyPr/>
        <a:lstStyle/>
        <a:p>
          <a:endParaRPr lang="en-US"/>
        </a:p>
      </dgm:t>
    </dgm:pt>
    <dgm:pt modelId="{D4750246-7D38-E74C-BD2D-880FABAA7B17}" type="pres">
      <dgm:prSet presAssocID="{6944CFD7-3210-9244-8F50-02BEE187A72C}" presName="spaceBetweenRectangles" presStyleCnt="0"/>
      <dgm:spPr/>
    </dgm:pt>
    <dgm:pt modelId="{3F6FD57E-D813-7647-9D9F-67A7991C9B56}" type="pres">
      <dgm:prSet presAssocID="{66531A41-2D1F-BC42-BEFA-AC38CBDACA6C}" presName="parentLin" presStyleCnt="0"/>
      <dgm:spPr/>
    </dgm:pt>
    <dgm:pt modelId="{244D6708-6210-B84C-8C3D-FA57A3C97A20}" type="pres">
      <dgm:prSet presAssocID="{66531A41-2D1F-BC42-BEFA-AC38CBDACA6C}" presName="parentLeftMargin" presStyleLbl="node1" presStyleIdx="0" presStyleCnt="2"/>
      <dgm:spPr/>
      <dgm:t>
        <a:bodyPr/>
        <a:lstStyle/>
        <a:p>
          <a:endParaRPr lang="en-US"/>
        </a:p>
      </dgm:t>
    </dgm:pt>
    <dgm:pt modelId="{64ECDE02-797D-854F-B0BA-959D033CB079}" type="pres">
      <dgm:prSet presAssocID="{66531A41-2D1F-BC42-BEFA-AC38CBDACA6C}" presName="parentText" presStyleLbl="node1" presStyleIdx="1" presStyleCnt="2">
        <dgm:presLayoutVars>
          <dgm:chMax val="0"/>
          <dgm:bulletEnabled val="1"/>
        </dgm:presLayoutVars>
      </dgm:prSet>
      <dgm:spPr/>
      <dgm:t>
        <a:bodyPr/>
        <a:lstStyle/>
        <a:p>
          <a:endParaRPr lang="en-US"/>
        </a:p>
      </dgm:t>
    </dgm:pt>
    <dgm:pt modelId="{449DBF6D-81CC-3547-958B-AA43AFE3F2DF}" type="pres">
      <dgm:prSet presAssocID="{66531A41-2D1F-BC42-BEFA-AC38CBDACA6C}" presName="negativeSpace" presStyleCnt="0"/>
      <dgm:spPr/>
    </dgm:pt>
    <dgm:pt modelId="{3ED39942-9D9D-294A-B487-0383E781811E}" type="pres">
      <dgm:prSet presAssocID="{66531A41-2D1F-BC42-BEFA-AC38CBDACA6C}" presName="childText" presStyleLbl="conFgAcc1" presStyleIdx="1" presStyleCnt="2">
        <dgm:presLayoutVars>
          <dgm:bulletEnabled val="1"/>
        </dgm:presLayoutVars>
      </dgm:prSet>
      <dgm:spPr/>
      <dgm:t>
        <a:bodyPr/>
        <a:lstStyle/>
        <a:p>
          <a:endParaRPr lang="en-US"/>
        </a:p>
      </dgm:t>
    </dgm:pt>
  </dgm:ptLst>
  <dgm:cxnLst>
    <dgm:cxn modelId="{E30C880A-5389-E541-AD0F-1B170FAAD0E3}" type="presOf" srcId="{E4949E61-7429-4064-85AF-11B13624FC5C}" destId="{4703772F-8068-4BD3-AAB9-763FB9F544EB}" srcOrd="0" destOrd="0" presId="urn:microsoft.com/office/officeart/2005/8/layout/list1"/>
    <dgm:cxn modelId="{D75D7362-6111-B149-958F-4F8F1737A1B3}" type="presOf" srcId="{76340034-E1E8-FC4D-A35C-E17C80EFB16C}" destId="{8328479A-9310-FB4B-8E25-4D338A95854A}" srcOrd="0" destOrd="0" presId="urn:microsoft.com/office/officeart/2005/8/layout/list1"/>
    <dgm:cxn modelId="{BCAD2287-281D-604F-B8A6-E1C9273CF171}" type="presOf" srcId="{66531A41-2D1F-BC42-BEFA-AC38CBDACA6C}" destId="{64ECDE02-797D-854F-B0BA-959D033CB079}" srcOrd="1" destOrd="0" presId="urn:microsoft.com/office/officeart/2005/8/layout/list1"/>
    <dgm:cxn modelId="{B4EE146A-2856-7240-B379-8ECA1B0DBA34}" srcId="{76340034-E1E8-FC4D-A35C-E17C80EFB16C}" destId="{64634856-D701-0A46-B6F1-43F64DC4E246}" srcOrd="0" destOrd="0" parTransId="{01071748-9072-1E41-A5E9-BE5B9B141DB7}" sibTransId="{FCB3B531-1F16-DA47-86C8-90DAAD775806}"/>
    <dgm:cxn modelId="{25EDF2B8-C1BC-4F4E-86C4-742D6B2989DE}" type="presOf" srcId="{64634856-D701-0A46-B6F1-43F64DC4E246}" destId="{C0B6BF1A-1C6B-AB49-BFDB-0212AD35F492}" srcOrd="0" destOrd="0" presId="urn:microsoft.com/office/officeart/2005/8/layout/list1"/>
    <dgm:cxn modelId="{987A9155-D9F9-5B4B-8C16-BABAC6EEF663}" type="presOf" srcId="{83173FD8-49E5-2D42-B754-38B897F6AA19}" destId="{3ED39942-9D9D-294A-B487-0383E781811E}" srcOrd="0" destOrd="0" presId="urn:microsoft.com/office/officeart/2005/8/layout/list1"/>
    <dgm:cxn modelId="{3380D456-0D6A-A841-81B3-975299F9DD76}" type="presOf" srcId="{66531A41-2D1F-BC42-BEFA-AC38CBDACA6C}" destId="{244D6708-6210-B84C-8C3D-FA57A3C97A20}" srcOrd="0" destOrd="0" presId="urn:microsoft.com/office/officeart/2005/8/layout/list1"/>
    <dgm:cxn modelId="{7007C35B-CF01-9C43-9F7A-E3F77F6A43A8}" srcId="{E4949E61-7429-4064-85AF-11B13624FC5C}" destId="{66531A41-2D1F-BC42-BEFA-AC38CBDACA6C}" srcOrd="1" destOrd="0" parTransId="{E73D114D-F33A-324E-BE09-C68E13B6684F}" sibTransId="{F5B5EE95-C013-2A49-8BAF-F45E3BD50DB2}"/>
    <dgm:cxn modelId="{39D934A1-41D5-CA42-A31D-8A556011B691}" srcId="{66531A41-2D1F-BC42-BEFA-AC38CBDACA6C}" destId="{83173FD8-49E5-2D42-B754-38B897F6AA19}" srcOrd="0" destOrd="0" parTransId="{1E3FFC1E-68C4-2F43-B489-F04B3EB2403E}" sibTransId="{136E8876-06B0-1540-967B-8B600ECD7BE9}"/>
    <dgm:cxn modelId="{CA977128-4A9C-2843-9A93-3F3C1CB0DF98}" srcId="{E4949E61-7429-4064-85AF-11B13624FC5C}" destId="{76340034-E1E8-FC4D-A35C-E17C80EFB16C}" srcOrd="0" destOrd="0" parTransId="{CEA0067C-075E-B24F-A685-FBB873BDBF5E}" sibTransId="{6944CFD7-3210-9244-8F50-02BEE187A72C}"/>
    <dgm:cxn modelId="{DF691897-EC31-0A4B-ADF0-55188D4BD68C}" type="presOf" srcId="{76340034-E1E8-FC4D-A35C-E17C80EFB16C}" destId="{6124FAE7-08EF-A24D-804F-D893AF9AC3FE}" srcOrd="1" destOrd="0" presId="urn:microsoft.com/office/officeart/2005/8/layout/list1"/>
    <dgm:cxn modelId="{17A86A98-E076-0449-AEBD-1D2E58EDC92F}" type="presParOf" srcId="{4703772F-8068-4BD3-AAB9-763FB9F544EB}" destId="{B0FD5CE2-4F84-CB4B-AF48-B6F1E1D5A4CB}" srcOrd="0" destOrd="0" presId="urn:microsoft.com/office/officeart/2005/8/layout/list1"/>
    <dgm:cxn modelId="{1BDF7BD6-BF3C-8248-8B0D-6441765B0E9D}" type="presParOf" srcId="{B0FD5CE2-4F84-CB4B-AF48-B6F1E1D5A4CB}" destId="{8328479A-9310-FB4B-8E25-4D338A95854A}" srcOrd="0" destOrd="0" presId="urn:microsoft.com/office/officeart/2005/8/layout/list1"/>
    <dgm:cxn modelId="{9D0280B8-7E58-A743-9700-A8F7F1DA9B1E}" type="presParOf" srcId="{B0FD5CE2-4F84-CB4B-AF48-B6F1E1D5A4CB}" destId="{6124FAE7-08EF-A24D-804F-D893AF9AC3FE}" srcOrd="1" destOrd="0" presId="urn:microsoft.com/office/officeart/2005/8/layout/list1"/>
    <dgm:cxn modelId="{124A570A-2DDD-3A4C-A318-76AAABC90373}" type="presParOf" srcId="{4703772F-8068-4BD3-AAB9-763FB9F544EB}" destId="{8CDD9A78-D069-284F-9967-CD4E07FAC367}" srcOrd="1" destOrd="0" presId="urn:microsoft.com/office/officeart/2005/8/layout/list1"/>
    <dgm:cxn modelId="{1B54438E-99FA-0642-B7EB-4ADB4293225E}" type="presParOf" srcId="{4703772F-8068-4BD3-AAB9-763FB9F544EB}" destId="{C0B6BF1A-1C6B-AB49-BFDB-0212AD35F492}" srcOrd="2" destOrd="0" presId="urn:microsoft.com/office/officeart/2005/8/layout/list1"/>
    <dgm:cxn modelId="{96AD6D5B-3D5B-0B40-8687-DFEDDDDB4BC9}" type="presParOf" srcId="{4703772F-8068-4BD3-AAB9-763FB9F544EB}" destId="{D4750246-7D38-E74C-BD2D-880FABAA7B17}" srcOrd="3" destOrd="0" presId="urn:microsoft.com/office/officeart/2005/8/layout/list1"/>
    <dgm:cxn modelId="{EC763670-31A9-C04B-918F-749A60D39525}" type="presParOf" srcId="{4703772F-8068-4BD3-AAB9-763FB9F544EB}" destId="{3F6FD57E-D813-7647-9D9F-67A7991C9B56}" srcOrd="4" destOrd="0" presId="urn:microsoft.com/office/officeart/2005/8/layout/list1"/>
    <dgm:cxn modelId="{1DCFFC63-C1CC-AD4A-BF8C-F56C7B6C7D2D}" type="presParOf" srcId="{3F6FD57E-D813-7647-9D9F-67A7991C9B56}" destId="{244D6708-6210-B84C-8C3D-FA57A3C97A20}" srcOrd="0" destOrd="0" presId="urn:microsoft.com/office/officeart/2005/8/layout/list1"/>
    <dgm:cxn modelId="{0B81332C-797E-8743-82E7-331B662663E6}" type="presParOf" srcId="{3F6FD57E-D813-7647-9D9F-67A7991C9B56}" destId="{64ECDE02-797D-854F-B0BA-959D033CB079}" srcOrd="1" destOrd="0" presId="urn:microsoft.com/office/officeart/2005/8/layout/list1"/>
    <dgm:cxn modelId="{9E85A6CF-1A72-3842-B7E4-A9E3CC193F83}" type="presParOf" srcId="{4703772F-8068-4BD3-AAB9-763FB9F544EB}" destId="{449DBF6D-81CC-3547-958B-AA43AFE3F2DF}" srcOrd="5" destOrd="0" presId="urn:microsoft.com/office/officeart/2005/8/layout/list1"/>
    <dgm:cxn modelId="{E0629C70-E9E8-D247-9569-10F80EC53D66}" type="presParOf" srcId="{4703772F-8068-4BD3-AAB9-763FB9F544EB}" destId="{3ED39942-9D9D-294A-B487-0383E781811E}"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487507"/>
          <a:ext cx="4709160" cy="7796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For the sake of this course, you do not need to type any data into the text fields. Simply click the correct field and follow the on-screen instructions!</a:t>
          </a:r>
          <a:endParaRPr lang="en-US" sz="1100" kern="1200" dirty="0"/>
        </a:p>
      </dsp:txBody>
      <dsp:txXfrm>
        <a:off x="0" y="487507"/>
        <a:ext cx="4709160" cy="779625"/>
      </dsp:txXfrm>
    </dsp:sp>
    <dsp:sp modelId="{682645C3-1E98-4AEC-A135-E8A3EE4C1FF0}">
      <dsp:nvSpPr>
        <dsp:cNvPr id="0" name=""/>
        <dsp:cNvSpPr/>
      </dsp:nvSpPr>
      <dsp:spPr>
        <a:xfrm>
          <a:off x="235458" y="325147"/>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No Typing Needed!</a:t>
          </a:r>
          <a:endParaRPr lang="en-US" sz="1100" kern="1200" dirty="0"/>
        </a:p>
      </dsp:txBody>
      <dsp:txXfrm>
        <a:off x="251310" y="340999"/>
        <a:ext cx="3264708" cy="293016"/>
      </dsp:txXfrm>
    </dsp:sp>
    <dsp:sp modelId="{1011A046-E4B6-4B7C-8728-12B192EFC7EE}">
      <dsp:nvSpPr>
        <dsp:cNvPr id="0" name=""/>
        <dsp:cNvSpPr/>
      </dsp:nvSpPr>
      <dsp:spPr>
        <a:xfrm>
          <a:off x="0" y="1488892"/>
          <a:ext cx="4709160" cy="1455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If you come across a bug in the trainer, click the arrow on the webpage to advance to the next screen to send us related feedback.</a:t>
          </a:r>
          <a:endParaRPr lang="en-US" sz="1100" kern="1200" dirty="0"/>
        </a:p>
        <a:p>
          <a:pPr marL="57150" lvl="1" indent="-57150" algn="l" defTabSz="488950">
            <a:lnSpc>
              <a:spcPct val="90000"/>
            </a:lnSpc>
            <a:spcBef>
              <a:spcPct val="0"/>
            </a:spcBef>
            <a:spcAft>
              <a:spcPct val="15000"/>
            </a:spcAft>
            <a:buChar char="••"/>
          </a:pPr>
          <a:r>
            <a:rPr lang="en-US" sz="1100" kern="1200" dirty="0" smtClean="0"/>
            <a:t>To navigate each screen, it is highly recommended that you select the button on the slide, not the arrows on the side, to progress. The tutorials are made to jump from page whereas the side buttons are not.</a:t>
          </a:r>
          <a:endParaRPr lang="en-US" sz="1100" kern="1200" dirty="0"/>
        </a:p>
        <a:p>
          <a:pPr marL="57150" lvl="1" indent="-57150" algn="l" defTabSz="488950">
            <a:lnSpc>
              <a:spcPct val="90000"/>
            </a:lnSpc>
            <a:spcBef>
              <a:spcPct val="0"/>
            </a:spcBef>
            <a:spcAft>
              <a:spcPct val="15000"/>
            </a:spcAft>
            <a:buChar char="••"/>
          </a:pPr>
          <a:r>
            <a:rPr lang="en-US" sz="1100" kern="1200" dirty="0" smtClean="0"/>
            <a:t>Please note that you will still be tested on the related material!</a:t>
          </a:r>
          <a:endParaRPr lang="en-US" sz="1100" kern="1200" dirty="0"/>
        </a:p>
      </dsp:txBody>
      <dsp:txXfrm>
        <a:off x="0" y="1488892"/>
        <a:ext cx="4709160" cy="1455300"/>
      </dsp:txXfrm>
    </dsp:sp>
    <dsp:sp modelId="{AD460550-43EC-40B8-997B-C0ED97AD36BD}">
      <dsp:nvSpPr>
        <dsp:cNvPr id="0" name=""/>
        <dsp:cNvSpPr/>
      </dsp:nvSpPr>
      <dsp:spPr>
        <a:xfrm>
          <a:off x="235458" y="1326532"/>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Bugs</a:t>
          </a:r>
          <a:endParaRPr lang="en-US" sz="1100" kern="1200" dirty="0"/>
        </a:p>
      </dsp:txBody>
      <dsp:txXfrm>
        <a:off x="251310" y="1342384"/>
        <a:ext cx="3264708" cy="293016"/>
      </dsp:txXfrm>
    </dsp:sp>
    <dsp:sp modelId="{2E36BFED-83AF-4FFE-9C2C-523AEB561C0F}">
      <dsp:nvSpPr>
        <dsp:cNvPr id="0" name=""/>
        <dsp:cNvSpPr/>
      </dsp:nvSpPr>
      <dsp:spPr>
        <a:xfrm>
          <a:off x="0" y="3165952"/>
          <a:ext cx="4709160" cy="623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We want to know your feedback! Whether there is a bug, an error in context or another topic you want us to cover, Let Us Know!</a:t>
          </a:r>
          <a:endParaRPr lang="en-US" sz="1100" kern="1200" dirty="0"/>
        </a:p>
      </dsp:txBody>
      <dsp:txXfrm>
        <a:off x="0" y="3165952"/>
        <a:ext cx="4709160" cy="623700"/>
      </dsp:txXfrm>
    </dsp:sp>
    <dsp:sp modelId="{AD1E4896-C60D-4A2E-9D3D-DF9408744A43}">
      <dsp:nvSpPr>
        <dsp:cNvPr id="0" name=""/>
        <dsp:cNvSpPr/>
      </dsp:nvSpPr>
      <dsp:spPr>
        <a:xfrm>
          <a:off x="235458" y="3003592"/>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Feedback Wanted!</a:t>
          </a:r>
          <a:endParaRPr lang="en-US" sz="1100" kern="1200" dirty="0"/>
        </a:p>
      </dsp:txBody>
      <dsp:txXfrm>
        <a:off x="251310" y="3019444"/>
        <a:ext cx="3264708"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87A36-1B6A-DB40-81F1-3D0B0F55281E}">
      <dsp:nvSpPr>
        <dsp:cNvPr id="0" name=""/>
        <dsp:cNvSpPr/>
      </dsp:nvSpPr>
      <dsp:spPr>
        <a:xfrm>
          <a:off x="0" y="344789"/>
          <a:ext cx="4709160" cy="1020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Before you continue with the course material, </a:t>
          </a:r>
          <a:r>
            <a:rPr lang="en-US" sz="1200" kern="1200" dirty="0" smtClean="0"/>
            <a:t>note that each exam’s pass-rate. This is the grade you must get on the exam in order to continue. You </a:t>
          </a:r>
          <a:r>
            <a:rPr lang="en-US" sz="1200" kern="1200" dirty="0" smtClean="0"/>
            <a:t>only have 2 attempts to pass before your access is restricted.</a:t>
          </a:r>
          <a:endParaRPr lang="en-US" sz="1200" kern="1200" dirty="0"/>
        </a:p>
      </dsp:txBody>
      <dsp:txXfrm>
        <a:off x="0" y="344789"/>
        <a:ext cx="4709160" cy="1020600"/>
      </dsp:txXfrm>
    </dsp:sp>
    <dsp:sp modelId="{BDF6B77D-5100-414E-ACAD-FCD248D7259D}">
      <dsp:nvSpPr>
        <dsp:cNvPr id="0" name=""/>
        <dsp:cNvSpPr/>
      </dsp:nvSpPr>
      <dsp:spPr>
        <a:xfrm>
          <a:off x="235458" y="16766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Before you continue..</a:t>
          </a:r>
          <a:endParaRPr lang="en-US" sz="1200" kern="1200" dirty="0"/>
        </a:p>
      </dsp:txBody>
      <dsp:txXfrm>
        <a:off x="252751" y="184962"/>
        <a:ext cx="3261826" cy="319654"/>
      </dsp:txXfrm>
    </dsp:sp>
    <dsp:sp modelId="{9CFD8A0A-DDB4-A34C-B3B9-61BD0A40CDE7}">
      <dsp:nvSpPr>
        <dsp:cNvPr id="0" name=""/>
        <dsp:cNvSpPr/>
      </dsp:nvSpPr>
      <dsp:spPr>
        <a:xfrm>
          <a:off x="0" y="1607309"/>
          <a:ext cx="4709160" cy="850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Each exam is solely based on the content provided in the module. With a heavy emphasis on policy, you must be able to answer the questions correctly to proceed.</a:t>
          </a:r>
          <a:endParaRPr lang="en-US" sz="1200" kern="1200" dirty="0"/>
        </a:p>
      </dsp:txBody>
      <dsp:txXfrm>
        <a:off x="0" y="1607309"/>
        <a:ext cx="4709160" cy="850500"/>
      </dsp:txXfrm>
    </dsp:sp>
    <dsp:sp modelId="{4A477F58-65EC-3743-8699-89515F4BA652}">
      <dsp:nvSpPr>
        <dsp:cNvPr id="0" name=""/>
        <dsp:cNvSpPr/>
      </dsp:nvSpPr>
      <dsp:spPr>
        <a:xfrm>
          <a:off x="235458" y="143018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Exam Contents</a:t>
          </a:r>
          <a:endParaRPr lang="en-US" sz="1200" kern="1200" dirty="0"/>
        </a:p>
      </dsp:txBody>
      <dsp:txXfrm>
        <a:off x="252751" y="1447482"/>
        <a:ext cx="3261826" cy="319654"/>
      </dsp:txXfrm>
    </dsp:sp>
    <dsp:sp modelId="{0A2618DB-9165-994E-B792-A0F450012729}">
      <dsp:nvSpPr>
        <dsp:cNvPr id="0" name=""/>
        <dsp:cNvSpPr/>
      </dsp:nvSpPr>
      <dsp:spPr>
        <a:xfrm>
          <a:off x="0" y="2699730"/>
          <a:ext cx="4709160" cy="1247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you have any questions, comments, or additional feedback, please contact the </a:t>
          </a:r>
          <a:r>
            <a:rPr lang="en-US" sz="1200" kern="1200" dirty="0" err="1" smtClean="0"/>
            <a:t>ActiveNet</a:t>
          </a:r>
          <a:r>
            <a:rPr lang="en-US" sz="1200" kern="1200" dirty="0" smtClean="0"/>
            <a:t> Administrative staff by using the 'Feedback' option within the related course.</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Good Luck!</a:t>
          </a:r>
          <a:endParaRPr lang="en-US" sz="1200" kern="1200" dirty="0"/>
        </a:p>
      </dsp:txBody>
      <dsp:txXfrm>
        <a:off x="0" y="2699730"/>
        <a:ext cx="4709160" cy="1247400"/>
      </dsp:txXfrm>
    </dsp:sp>
    <dsp:sp modelId="{31082E84-BB13-8C4E-835E-9E892BA54D3B}">
      <dsp:nvSpPr>
        <dsp:cNvPr id="0" name=""/>
        <dsp:cNvSpPr/>
      </dsp:nvSpPr>
      <dsp:spPr>
        <a:xfrm>
          <a:off x="235458" y="252260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Feedback</a:t>
          </a:r>
          <a:endParaRPr lang="en-US" sz="1200" kern="1200" dirty="0"/>
        </a:p>
      </dsp:txBody>
      <dsp:txXfrm>
        <a:off x="252751" y="2539902"/>
        <a:ext cx="3261826"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6BF1A-1C6B-AB49-BFDB-0212AD35F492}">
      <dsp:nvSpPr>
        <dsp:cNvPr id="0" name=""/>
        <dsp:cNvSpPr/>
      </dsp:nvSpPr>
      <dsp:spPr>
        <a:xfrm>
          <a:off x="0" y="24473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This trainer is meant to be as interactive as possible with no typing required. We want to focus on the process to ensure you are prepare to use the system.</a:t>
          </a:r>
          <a:endParaRPr lang="en-US" sz="1600" kern="1200" dirty="0"/>
        </a:p>
      </dsp:txBody>
      <dsp:txXfrm>
        <a:off x="0" y="244733"/>
        <a:ext cx="4709160" cy="1360800"/>
      </dsp:txXfrm>
    </dsp:sp>
    <dsp:sp modelId="{6124FAE7-08EF-A24D-804F-D893AF9AC3FE}">
      <dsp:nvSpPr>
        <dsp:cNvPr id="0" name=""/>
        <dsp:cNvSpPr/>
      </dsp:nvSpPr>
      <dsp:spPr>
        <a:xfrm>
          <a:off x="235458" y="857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Interactive!</a:t>
          </a:r>
          <a:endParaRPr lang="en-US" sz="1600" kern="1200" dirty="0"/>
        </a:p>
      </dsp:txBody>
      <dsp:txXfrm>
        <a:off x="258515" y="31630"/>
        <a:ext cx="3250298" cy="426206"/>
      </dsp:txXfrm>
    </dsp:sp>
    <dsp:sp modelId="{3ED39942-9D9D-294A-B487-0383E781811E}">
      <dsp:nvSpPr>
        <dsp:cNvPr id="0" name=""/>
        <dsp:cNvSpPr/>
      </dsp:nvSpPr>
      <dsp:spPr>
        <a:xfrm>
          <a:off x="0" y="192809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Before we begin the modular courses, let's get familiar with how these tutorials work. Select an item from the below banner to get started.</a:t>
          </a:r>
          <a:endParaRPr lang="en-US" sz="1600" kern="1200" dirty="0"/>
        </a:p>
      </dsp:txBody>
      <dsp:txXfrm>
        <a:off x="0" y="1928093"/>
        <a:ext cx="4709160" cy="1360800"/>
      </dsp:txXfrm>
    </dsp:sp>
    <dsp:sp modelId="{64ECDE02-797D-854F-B0BA-959D033CB079}">
      <dsp:nvSpPr>
        <dsp:cNvPr id="0" name=""/>
        <dsp:cNvSpPr/>
      </dsp:nvSpPr>
      <dsp:spPr>
        <a:xfrm>
          <a:off x="235458" y="169193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Banner Icons:</a:t>
          </a:r>
          <a:endParaRPr lang="en-US" sz="1600" kern="1200" dirty="0"/>
        </a:p>
      </dsp:txBody>
      <dsp:txXfrm>
        <a:off x="258515" y="1714990"/>
        <a:ext cx="3250298"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2A18A-E17A-443E-8915-1E089140DE46}"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9C123-DD35-4B77-824E-1B24B5F88D5F}" type="slidenum">
              <a:rPr lang="en-US" smtClean="0"/>
              <a:t>‹#›</a:t>
            </a:fld>
            <a:endParaRPr lang="en-US"/>
          </a:p>
        </p:txBody>
      </p:sp>
    </p:spTree>
    <p:extLst>
      <p:ext uri="{BB962C8B-B14F-4D97-AF65-F5344CB8AC3E}">
        <p14:creationId xmlns:p14="http://schemas.microsoft.com/office/powerpoint/2010/main" val="77018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F9C123-DD35-4B77-824E-1B24B5F88D5F}" type="slidenum">
              <a:rPr lang="en-US" smtClean="0"/>
              <a:t>7</a:t>
            </a:fld>
            <a:endParaRPr lang="en-US"/>
          </a:p>
        </p:txBody>
      </p:sp>
    </p:spTree>
    <p:extLst>
      <p:ext uri="{BB962C8B-B14F-4D97-AF65-F5344CB8AC3E}">
        <p14:creationId xmlns:p14="http://schemas.microsoft.com/office/powerpoint/2010/main" val="37524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9.png"/><Relationship Id="rId7" Type="http://schemas.openxmlformats.org/officeDocument/2006/relationships/image" Target="../media/image6.png"/><Relationship Id="rId12" Type="http://schemas.openxmlformats.org/officeDocument/2006/relationships/slide" Target="slide3.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slide" Target="slide13.xml"/><Relationship Id="rId4" Type="http://schemas.openxmlformats.org/officeDocument/2006/relationships/slide" Target="slide12.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slide" Target="slide4.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4.xml"/><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slide" Target="slide10.xml"/><Relationship Id="rId3" Type="http://schemas.openxmlformats.org/officeDocument/2006/relationships/slide" Target="slide4.xml"/><Relationship Id="rId7" Type="http://schemas.openxmlformats.org/officeDocument/2006/relationships/diagramColors" Target="../diagrams/colors3.xml"/><Relationship Id="rId12"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slide" Target="slide11.xml"/><Relationship Id="rId5" Type="http://schemas.openxmlformats.org/officeDocument/2006/relationships/diagramLayout" Target="../diagrams/layout3.xml"/><Relationship Id="rId15" Type="http://schemas.openxmlformats.org/officeDocument/2006/relationships/slide" Target="slide13.xml"/><Relationship Id="rId10" Type="http://schemas.openxmlformats.org/officeDocument/2006/relationships/image" Target="../media/image5.png"/><Relationship Id="rId4" Type="http://schemas.openxmlformats.org/officeDocument/2006/relationships/diagramData" Target="../diagrams/data3.xml"/><Relationship Id="rId9" Type="http://schemas.openxmlformats.org/officeDocument/2006/relationships/slide" Target="slide12.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647"/>
            <a:ext cx="9144000"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Front Desk</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This is the main page. It has several shortcuts already set for you.</a:t>
            </a:r>
            <a:endParaRPr lang="en-US" sz="2400" dirty="0">
              <a:effectLst>
                <a:outerShdw blurRad="50800" dist="76200" dir="18900000" algn="bl" rotWithShape="0">
                  <a:prstClr val="black">
                    <a:alpha val="40000"/>
                  </a:prstClr>
                </a:outerShdw>
              </a:effectLst>
            </a:endParaRPr>
          </a:p>
        </p:txBody>
      </p:sp>
      <p:grpSp>
        <p:nvGrpSpPr>
          <p:cNvPr id="2" name="Group 1"/>
          <p:cNvGrpSpPr/>
          <p:nvPr/>
        </p:nvGrpSpPr>
        <p:grpSpPr>
          <a:xfrm>
            <a:off x="1787897" y="1204256"/>
            <a:ext cx="3897986" cy="390766"/>
            <a:chOff x="1787897" y="1204256"/>
            <a:chExt cx="3897986" cy="390766"/>
          </a:xfrm>
        </p:grpSpPr>
        <p:pic>
          <p:nvPicPr>
            <p:cNvPr id="11" name="Picture 10">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12" name="Picture 11">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12"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1353534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Customers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can search for customers based on several criterion.</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To broaden the results,</a:t>
            </a:r>
          </a:p>
          <a:p>
            <a:pPr algn="ctr"/>
            <a:r>
              <a:rPr lang="en-US" sz="1400" dirty="0" smtClean="0">
                <a:effectLst>
                  <a:outerShdw blurRad="50800" dist="76200" dir="18900000" algn="bl" rotWithShape="0">
                    <a:prstClr val="black">
                      <a:alpha val="40000"/>
                    </a:prstClr>
                  </a:outerShdw>
                </a:effectLst>
              </a:rPr>
              <a:t>NOTE: less is more.</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1359162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Reports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have access to many reports. Common ones you may encounter include:</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A/R Aging &amp; </a:t>
            </a:r>
          </a:p>
          <a:p>
            <a:pPr algn="ctr"/>
            <a:r>
              <a:rPr lang="en-US" sz="1400" dirty="0" smtClean="0">
                <a:effectLst>
                  <a:outerShdw blurRad="50800" dist="76200" dir="18900000" algn="bl" rotWithShape="0">
                    <a:prstClr val="black">
                      <a:alpha val="40000"/>
                    </a:prstClr>
                  </a:outerShdw>
                </a:effectLst>
              </a:rPr>
              <a:t>Cash Receipts</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882373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8"/>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POS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Your screen may appear differently as each location has different products.</a:t>
            </a:r>
          </a:p>
          <a:p>
            <a:pPr algn="ctr"/>
            <a:endParaRPr lang="en-US" sz="1400" dirty="0">
              <a:effectLst>
                <a:outerShdw blurRad="50800" dist="76200" dir="18900000" algn="bl" rotWithShape="0">
                  <a:prstClr val="black">
                    <a:alpha val="40000"/>
                  </a:prstClr>
                </a:outerShdw>
              </a:effectLst>
            </a:endParaRPr>
          </a:p>
          <a:p>
            <a:pPr algn="ctr"/>
            <a:r>
              <a:rPr lang="en-US" sz="1200" dirty="0" smtClean="0">
                <a:effectLst>
                  <a:outerShdw blurRad="50800" dist="76200" dir="18900000" algn="bl" rotWithShape="0">
                    <a:prstClr val="black">
                      <a:alpha val="40000"/>
                    </a:prstClr>
                  </a:outerShdw>
                </a:effectLst>
              </a:rPr>
              <a:t>Ensure your workstation is correct at each login!</a:t>
            </a:r>
            <a:endParaRPr lang="en-US" sz="20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7758388" y="6165978"/>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312873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a:t>
              </a:r>
              <a:r>
                <a:rPr lang="en-US" sz="1500" kern="1200" dirty="0" smtClean="0"/>
                <a:t>important </a:t>
              </a:r>
              <a:r>
                <a:rPr lang="en-US" sz="1500" kern="1200" dirty="0" smtClean="0"/>
                <a:t>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pSp>
        <p:nvGrpSpPr>
          <p:cNvPr id="17" name="Group 16"/>
          <p:cNvGrpSpPr/>
          <p:nvPr/>
        </p:nvGrpSpPr>
        <p:grpSpPr>
          <a:xfrm>
            <a:off x="3913123" y="2154420"/>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4"/>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grpSp>
        <p:nvGrpSpPr>
          <p:cNvPr id="3" name="Group 2"/>
          <p:cNvGrpSpPr/>
          <p:nvPr/>
        </p:nvGrpSpPr>
        <p:grpSpPr>
          <a:xfrm>
            <a:off x="6227509" y="1145400"/>
            <a:ext cx="2883198" cy="2952395"/>
            <a:chOff x="6127533" y="775273"/>
            <a:chExt cx="2883198" cy="2952395"/>
          </a:xfrm>
        </p:grpSpPr>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FFFF00"/>
                  </a:solidFill>
                </a:rPr>
                <a:t>On ActiveNet, </a:t>
              </a:r>
            </a:p>
            <a:p>
              <a:pPr algn="ctr"/>
              <a:r>
                <a:rPr lang="en-US" sz="1400" b="1" dirty="0" smtClean="0">
                  <a:solidFill>
                    <a:srgbClr val="FFFF00"/>
                  </a:solidFill>
                </a:rPr>
                <a:t>Blue means </a:t>
              </a:r>
              <a:r>
                <a:rPr lang="en-US" sz="1400" b="1" i="1" dirty="0" smtClean="0">
                  <a:solidFill>
                    <a:srgbClr val="FFFF00"/>
                  </a:solidFill>
                </a:rPr>
                <a:t>Live</a:t>
              </a:r>
              <a:r>
                <a:rPr lang="en-US" sz="1400" b="1" dirty="0" smtClean="0">
                  <a:solidFill>
                    <a:srgbClr val="FFFF00"/>
                  </a:solidFill>
                </a:rPr>
                <a:t> </a:t>
              </a:r>
            </a:p>
            <a:p>
              <a:pPr algn="ctr"/>
              <a:r>
                <a:rPr lang="en-US" sz="1400" b="1" dirty="0" smtClean="0">
                  <a:solidFill>
                    <a:srgbClr val="FFFF00"/>
                  </a:solidFill>
                </a:rPr>
                <a:t>while </a:t>
              </a:r>
            </a:p>
            <a:p>
              <a:pPr algn="ctr"/>
              <a:r>
                <a:rPr lang="en-US" sz="1400" b="1" dirty="0" smtClean="0">
                  <a:solidFill>
                    <a:srgbClr val="FFFF00"/>
                  </a:solidFill>
                </a:rPr>
                <a:t>Yellow means </a:t>
              </a:r>
              <a:r>
                <a:rPr lang="en-US" sz="1400" b="1" i="1" dirty="0" smtClean="0">
                  <a:solidFill>
                    <a:srgbClr val="FFFF00"/>
                  </a:solidFill>
                </a:rPr>
                <a:t>Trainer</a:t>
              </a:r>
              <a:endParaRPr lang="en-US" sz="1400" b="1" i="1" dirty="0">
                <a:solidFill>
                  <a:srgbClr val="FFFF00"/>
                </a:solidFill>
              </a:endParaRPr>
            </a:p>
          </p:txBody>
        </p:sp>
        <p:pic>
          <p:nvPicPr>
            <p:cNvPr id="18" name="Picture 17"/>
            <p:cNvPicPr>
              <a:picLocks/>
            </p:cNvPicPr>
            <p:nvPr/>
          </p:nvPicPr>
          <p:blipFill>
            <a:blip r:embed="rId5"/>
            <a:stretch>
              <a:fillRect/>
            </a:stretch>
          </p:blipFill>
          <p:spPr>
            <a:xfrm>
              <a:off x="7639131" y="2356068"/>
              <a:ext cx="1371600" cy="1371600"/>
            </a:xfrm>
            <a:prstGeom prst="ellipse">
              <a:avLst/>
            </a:prstGeom>
            <a:ln w="38100">
              <a:solidFill>
                <a:schemeClr val="accent4">
                  <a:lumMod val="60000"/>
                  <a:lumOff val="40000"/>
                </a:schemeClr>
              </a:solidFill>
            </a:ln>
          </p:spPr>
        </p:pic>
        <p:pic>
          <p:nvPicPr>
            <p:cNvPr id="2" name="Picture 1"/>
            <p:cNvPicPr>
              <a:picLocks/>
            </p:cNvPicPr>
            <p:nvPr/>
          </p:nvPicPr>
          <p:blipFill>
            <a:blip r:embed="rId6">
              <a:extLst>
                <a:ext uri="{28A0092B-C50C-407E-A947-70E740481C1C}">
                  <a14:useLocalDpi xmlns:a14="http://schemas.microsoft.com/office/drawing/2010/main" val="0"/>
                </a:ext>
              </a:extLst>
            </a:blip>
            <a:stretch>
              <a:fillRect/>
            </a:stretch>
          </p:blipFill>
          <p:spPr>
            <a:xfrm>
              <a:off x="6127533" y="2356068"/>
              <a:ext cx="1371600" cy="1371600"/>
            </a:xfrm>
            <a:prstGeom prst="ellipse">
              <a:avLst/>
            </a:prstGeom>
            <a:ln w="38100">
              <a:solidFill>
                <a:srgbClr val="000066"/>
              </a:solidFill>
            </a:ln>
          </p:spPr>
        </p:pic>
      </p:grpSp>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4"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1850958083"/>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Almost</a:t>
              </a:r>
              <a:endParaRPr lang="en-US" sz="2400" dirty="0" smtClean="0"/>
            </a:p>
            <a:p>
              <a:pPr algn="ctr"/>
              <a:r>
                <a:rPr lang="en-US" sz="3600" b="1" dirty="0" smtClean="0"/>
                <a:t>Ready!</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385538" y="6208289"/>
            <a:ext cx="152039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Get Familiar</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2726051553"/>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01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Time to Get</a:t>
              </a:r>
              <a:endParaRPr lang="en-US" sz="2400" dirty="0" smtClean="0"/>
            </a:p>
            <a:p>
              <a:pPr algn="ctr"/>
              <a:r>
                <a:rPr lang="en-US" sz="3600" b="1" dirty="0" smtClean="0"/>
                <a:t>Familiar</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hlinkClick r:id="rId3"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1848787167"/>
              </p:ext>
            </p:extLst>
          </p:nvPr>
        </p:nvGraphicFramePr>
        <p:xfrm>
          <a:off x="4050792" y="1316736"/>
          <a:ext cx="4709160" cy="3297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ounded Rectangle 14">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grpSp>
        <p:nvGrpSpPr>
          <p:cNvPr id="8" name="Group 7"/>
          <p:cNvGrpSpPr/>
          <p:nvPr/>
        </p:nvGrpSpPr>
        <p:grpSpPr>
          <a:xfrm>
            <a:off x="4295966" y="4852376"/>
            <a:ext cx="4218812" cy="794519"/>
            <a:chOff x="3492500" y="4873942"/>
            <a:chExt cx="4218812" cy="794519"/>
          </a:xfrm>
        </p:grpSpPr>
        <p:pic>
          <p:nvPicPr>
            <p:cNvPr id="4" name="Picture 3">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1822" y="4881061"/>
              <a:ext cx="927100" cy="787400"/>
            </a:xfrm>
            <a:prstGeom prst="rect">
              <a:avLst/>
            </a:prstGeom>
          </p:spPr>
        </p:pic>
        <p:pic>
          <p:nvPicPr>
            <p:cNvPr id="5" name="Picture 4">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50582" y="4900111"/>
              <a:ext cx="952500" cy="749300"/>
            </a:xfrm>
            <a:prstGeom prst="rect">
              <a:avLst/>
            </a:prstGeom>
          </p:spPr>
        </p:pic>
        <p:pic>
          <p:nvPicPr>
            <p:cNvPr id="6" name="Picture 5">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92500" y="4874711"/>
              <a:ext cx="1079500" cy="774700"/>
            </a:xfrm>
            <a:prstGeom prst="rect">
              <a:avLst/>
            </a:prstGeom>
          </p:spPr>
        </p:pic>
        <p:pic>
          <p:nvPicPr>
            <p:cNvPr id="7" name="Picture 6">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36612" y="4873942"/>
              <a:ext cx="774700" cy="762000"/>
            </a:xfrm>
            <a:prstGeom prst="rect">
              <a:avLst/>
            </a:prstGeom>
          </p:spPr>
        </p:pic>
      </p:grpSp>
    </p:spTree>
    <p:extLst>
      <p:ext uri="{BB962C8B-B14F-4D97-AF65-F5344CB8AC3E}">
        <p14:creationId xmlns:p14="http://schemas.microsoft.com/office/powerpoint/2010/main" val="208343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Carlbsbad_Trainer</Template>
  <TotalTime>119</TotalTime>
  <Words>744</Words>
  <Application>Microsoft Office PowerPoint</Application>
  <PresentationFormat>On-screen Show (4:3)</PresentationFormat>
  <Paragraphs>102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40</cp:revision>
  <dcterms:created xsi:type="dcterms:W3CDTF">2016-09-28T18:02:10Z</dcterms:created>
  <dcterms:modified xsi:type="dcterms:W3CDTF">2016-12-08T00:59:17Z</dcterms:modified>
</cp:coreProperties>
</file>