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51"/>
  </p:normalViewPr>
  <p:slideViewPr>
    <p:cSldViewPr snapToGrid="0" snapToObjects="1">
      <p:cViewPr>
        <p:scale>
          <a:sx n="125" d="100"/>
          <a:sy n="125" d="100"/>
        </p:scale>
        <p:origin x="180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72A5C-A714-3542-8383-67D71525E6B1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1728D-67DF-154B-A308-A3720379A151}">
      <dgm:prSet phldrT="[Text]"/>
      <dgm:spPr/>
      <dgm:t>
        <a:bodyPr/>
        <a:lstStyle/>
        <a:p>
          <a:r>
            <a:rPr lang="en-US" dirty="0" smtClean="0"/>
            <a:t>Leo </a:t>
          </a:r>
          <a:r>
            <a:rPr lang="en-US" dirty="0" err="1" smtClean="0"/>
            <a:t>Carillo</a:t>
          </a:r>
          <a:endParaRPr lang="en-US" dirty="0"/>
        </a:p>
      </dgm:t>
    </dgm:pt>
    <dgm:pt modelId="{0C57D79A-9DAA-7747-B22C-AD1CAF74345A}" type="parTrans" cxnId="{8B0B6146-498A-7447-B401-E10B2557019A}">
      <dgm:prSet/>
      <dgm:spPr/>
      <dgm:t>
        <a:bodyPr/>
        <a:lstStyle/>
        <a:p>
          <a:endParaRPr lang="en-US"/>
        </a:p>
      </dgm:t>
    </dgm:pt>
    <dgm:pt modelId="{7B075DBC-8155-E040-9D6B-42ED91D9FDBC}" type="sibTrans" cxnId="{8B0B6146-498A-7447-B401-E10B2557019A}">
      <dgm:prSet/>
      <dgm:spPr/>
      <dgm:t>
        <a:bodyPr/>
        <a:lstStyle/>
        <a:p>
          <a:endParaRPr lang="en-US"/>
        </a:p>
      </dgm:t>
    </dgm:pt>
    <dgm:pt modelId="{1CE20E6B-9922-BB42-A0BB-B52D68C05743}">
      <dgm:prSet phldrT="[Text]"/>
      <dgm:spPr/>
      <dgm:t>
        <a:bodyPr/>
        <a:lstStyle/>
        <a:p>
          <a:r>
            <a:rPr lang="en-US" dirty="0" smtClean="0"/>
            <a:t>Senior Center</a:t>
          </a:r>
          <a:endParaRPr lang="en-US" dirty="0"/>
        </a:p>
      </dgm:t>
    </dgm:pt>
    <dgm:pt modelId="{74BED3B5-2AE5-9E4E-A517-1058D8C79E9F}" type="parTrans" cxnId="{D2D201B7-6C02-9947-A167-06267B32B000}">
      <dgm:prSet/>
      <dgm:spPr/>
      <dgm:t>
        <a:bodyPr/>
        <a:lstStyle/>
        <a:p>
          <a:endParaRPr lang="en-US"/>
        </a:p>
      </dgm:t>
    </dgm:pt>
    <dgm:pt modelId="{E86E13B8-D2F4-734E-9101-3EABC9071103}" type="sibTrans" cxnId="{D2D201B7-6C02-9947-A167-06267B32B000}">
      <dgm:prSet/>
      <dgm:spPr/>
      <dgm:t>
        <a:bodyPr/>
        <a:lstStyle/>
        <a:p>
          <a:endParaRPr lang="en-US"/>
        </a:p>
      </dgm:t>
    </dgm:pt>
    <dgm:pt modelId="{BB00661A-D64C-6C4F-ACB7-5563FFE00267}">
      <dgm:prSet phldrT="[Text]"/>
      <dgm:spPr/>
      <dgm:t>
        <a:bodyPr/>
        <a:lstStyle/>
        <a:p>
          <a:r>
            <a:rPr lang="en-US" dirty="0" smtClean="0"/>
            <a:t>Enrichment Classes</a:t>
          </a:r>
        </a:p>
        <a:p>
          <a:r>
            <a:rPr lang="en-US" dirty="0" smtClean="0"/>
            <a:t>Enrichment Camps</a:t>
          </a:r>
          <a:endParaRPr lang="en-US" dirty="0"/>
        </a:p>
      </dgm:t>
    </dgm:pt>
    <dgm:pt modelId="{DCBFC38F-0E1E-0A48-8F22-CF7B9BF7CCD1}" type="parTrans" cxnId="{D2CC8662-C1DF-4A4C-AA2D-0BFD51FD808C}">
      <dgm:prSet/>
      <dgm:spPr/>
      <dgm:t>
        <a:bodyPr/>
        <a:lstStyle/>
        <a:p>
          <a:endParaRPr lang="en-US"/>
        </a:p>
      </dgm:t>
    </dgm:pt>
    <dgm:pt modelId="{F16C5A17-EC8C-AD4B-92A2-5E6F4F55A2F4}" type="sibTrans" cxnId="{D2CC8662-C1DF-4A4C-AA2D-0BFD51FD808C}">
      <dgm:prSet/>
      <dgm:spPr/>
      <dgm:t>
        <a:bodyPr/>
        <a:lstStyle/>
        <a:p>
          <a:endParaRPr lang="en-US"/>
        </a:p>
      </dgm:t>
    </dgm:pt>
    <dgm:pt modelId="{BC6874A7-7186-794B-BCC1-70D9AB569020}">
      <dgm:prSet phldrT="[Text]"/>
      <dgm:spPr/>
      <dgm:t>
        <a:bodyPr/>
        <a:lstStyle/>
        <a:p>
          <a:r>
            <a:rPr lang="en-US" dirty="0" smtClean="0"/>
            <a:t>Preschool</a:t>
          </a:r>
        </a:p>
        <a:p>
          <a:r>
            <a:rPr lang="en-US" dirty="0" smtClean="0"/>
            <a:t>Teens</a:t>
          </a:r>
        </a:p>
        <a:p>
          <a:r>
            <a:rPr lang="en-US" dirty="0" smtClean="0"/>
            <a:t>Traditional Camps</a:t>
          </a:r>
          <a:endParaRPr lang="en-US" dirty="0"/>
        </a:p>
      </dgm:t>
    </dgm:pt>
    <dgm:pt modelId="{93C659C2-BBB2-8C43-90E0-EB05FE52C0DE}" type="parTrans" cxnId="{734924CC-EDA3-7148-895E-C89025746E12}">
      <dgm:prSet/>
      <dgm:spPr/>
      <dgm:t>
        <a:bodyPr/>
        <a:lstStyle/>
        <a:p>
          <a:endParaRPr lang="en-US"/>
        </a:p>
      </dgm:t>
    </dgm:pt>
    <dgm:pt modelId="{E5AA1B69-3BF4-4249-A83C-3BCB6E72A245}" type="sibTrans" cxnId="{734924CC-EDA3-7148-895E-C89025746E12}">
      <dgm:prSet/>
      <dgm:spPr/>
      <dgm:t>
        <a:bodyPr/>
        <a:lstStyle/>
        <a:p>
          <a:pPr rtl="0"/>
          <a:endParaRPr lang="en-US"/>
        </a:p>
      </dgm:t>
    </dgm:pt>
    <dgm:pt modelId="{EF11FFE0-8AF3-5143-B58B-2ACD27F168A4}">
      <dgm:prSet phldrT="[Text]"/>
      <dgm:spPr/>
      <dgm:t>
        <a:bodyPr/>
        <a:lstStyle/>
        <a:p>
          <a:r>
            <a:rPr lang="en-US" dirty="0" smtClean="0"/>
            <a:t>Charles Balteria</a:t>
          </a:r>
          <a:endParaRPr lang="en-US" dirty="0"/>
        </a:p>
      </dgm:t>
    </dgm:pt>
    <dgm:pt modelId="{10B77ED6-37D4-BE48-9852-A350B9E0B302}" type="parTrans" cxnId="{F26EC565-0A55-AA4D-8EF2-62A26CA6F271}">
      <dgm:prSet/>
      <dgm:spPr/>
      <dgm:t>
        <a:bodyPr/>
        <a:lstStyle/>
        <a:p>
          <a:endParaRPr lang="en-US"/>
        </a:p>
      </dgm:t>
    </dgm:pt>
    <dgm:pt modelId="{D312DA8C-6C27-F644-9BBE-165CD7D1010E}" type="sibTrans" cxnId="{F26EC565-0A55-AA4D-8EF2-62A26CA6F271}">
      <dgm:prSet/>
      <dgm:spPr/>
      <dgm:t>
        <a:bodyPr/>
        <a:lstStyle/>
        <a:p>
          <a:endParaRPr lang="en-US"/>
        </a:p>
      </dgm:t>
    </dgm:pt>
    <dgm:pt modelId="{6185013D-724E-9D46-8876-BE0089AAD257}">
      <dgm:prSet phldrT="[Text]"/>
      <dgm:spPr/>
      <dgm:t>
        <a:bodyPr/>
        <a:lstStyle/>
        <a:p>
          <a:r>
            <a:rPr lang="en-US" dirty="0" smtClean="0"/>
            <a:t>Mark Olsen</a:t>
          </a:r>
          <a:endParaRPr lang="en-US" dirty="0"/>
        </a:p>
      </dgm:t>
    </dgm:pt>
    <dgm:pt modelId="{6CC4B749-959E-7C43-9069-AE3C33473854}" type="parTrans" cxnId="{60E55646-DEC2-5743-875E-B558AA178BBD}">
      <dgm:prSet/>
      <dgm:spPr/>
      <dgm:t>
        <a:bodyPr/>
        <a:lstStyle/>
        <a:p>
          <a:endParaRPr lang="en-US"/>
        </a:p>
      </dgm:t>
    </dgm:pt>
    <dgm:pt modelId="{91557B6E-284B-254B-B7B4-84EDF099E585}" type="sibTrans" cxnId="{60E55646-DEC2-5743-875E-B558AA178BBD}">
      <dgm:prSet/>
      <dgm:spPr/>
      <dgm:t>
        <a:bodyPr/>
        <a:lstStyle/>
        <a:p>
          <a:endParaRPr lang="en-US"/>
        </a:p>
      </dgm:t>
    </dgm:pt>
    <dgm:pt modelId="{60642B8B-F4BF-3A47-85C6-131EEEC0E694}">
      <dgm:prSet phldrT="[Text]"/>
      <dgm:spPr/>
      <dgm:t>
        <a:bodyPr/>
        <a:lstStyle/>
        <a:p>
          <a:r>
            <a:rPr lang="en-US" dirty="0" smtClean="0"/>
            <a:t>Brandon Hills</a:t>
          </a:r>
          <a:endParaRPr lang="en-US" dirty="0"/>
        </a:p>
      </dgm:t>
    </dgm:pt>
    <dgm:pt modelId="{536D074C-69FC-1E4C-94B2-2A91F1D698E8}" type="parTrans" cxnId="{946C01A4-B67F-634A-9079-9F53B1904194}">
      <dgm:prSet/>
      <dgm:spPr/>
      <dgm:t>
        <a:bodyPr/>
        <a:lstStyle/>
        <a:p>
          <a:endParaRPr lang="en-US"/>
        </a:p>
      </dgm:t>
    </dgm:pt>
    <dgm:pt modelId="{E0A3C34C-CCDC-2A4E-A217-92DFCA871DFD}" type="sibTrans" cxnId="{946C01A4-B67F-634A-9079-9F53B1904194}">
      <dgm:prSet/>
      <dgm:spPr/>
      <dgm:t>
        <a:bodyPr/>
        <a:lstStyle/>
        <a:p>
          <a:endParaRPr lang="en-US"/>
        </a:p>
      </dgm:t>
    </dgm:pt>
    <dgm:pt modelId="{59100E93-15A9-894D-BE8D-6274296A5C66}">
      <dgm:prSet phldrT="[Text]"/>
      <dgm:spPr/>
      <dgm:t>
        <a:bodyPr/>
        <a:lstStyle/>
        <a:p>
          <a:r>
            <a:rPr lang="en-US" dirty="0" smtClean="0"/>
            <a:t>x2971</a:t>
          </a:r>
          <a:endParaRPr lang="en-US" dirty="0"/>
        </a:p>
      </dgm:t>
    </dgm:pt>
    <dgm:pt modelId="{1A7582C3-F07F-314E-8A3C-DC108A1FEA5C}" type="parTrans" cxnId="{4CC23F3F-5771-D34A-98FE-D8A79B988142}">
      <dgm:prSet/>
      <dgm:spPr/>
      <dgm:t>
        <a:bodyPr/>
        <a:lstStyle/>
        <a:p>
          <a:endParaRPr lang="en-US"/>
        </a:p>
      </dgm:t>
    </dgm:pt>
    <dgm:pt modelId="{7E8C10D9-168A-5449-B4FF-3E54E275108E}" type="sibTrans" cxnId="{4CC23F3F-5771-D34A-98FE-D8A79B988142}">
      <dgm:prSet/>
      <dgm:spPr/>
      <dgm:t>
        <a:bodyPr/>
        <a:lstStyle/>
        <a:p>
          <a:endParaRPr lang="en-US"/>
        </a:p>
      </dgm:t>
    </dgm:pt>
    <dgm:pt modelId="{2431501E-D928-4740-9DB7-E86182AD2FA6}">
      <dgm:prSet phldrT="[Text]"/>
      <dgm:spPr/>
      <dgm:t>
        <a:bodyPr/>
        <a:lstStyle/>
        <a:p>
          <a:r>
            <a:rPr lang="en-US" dirty="0" smtClean="0"/>
            <a:t>Mike Bodman</a:t>
          </a:r>
          <a:endParaRPr lang="en-US" dirty="0"/>
        </a:p>
      </dgm:t>
    </dgm:pt>
    <dgm:pt modelId="{3CEBBFE7-4B6A-094C-8E54-9AC942C46879}" type="parTrans" cxnId="{99427EEC-2F7A-8342-A9D0-21AAE211C604}">
      <dgm:prSet/>
      <dgm:spPr/>
      <dgm:t>
        <a:bodyPr/>
        <a:lstStyle/>
        <a:p>
          <a:endParaRPr lang="en-US"/>
        </a:p>
      </dgm:t>
    </dgm:pt>
    <dgm:pt modelId="{BB1B8ED3-3815-6341-B13D-745D40CAE1F8}" type="sibTrans" cxnId="{99427EEC-2F7A-8342-A9D0-21AAE211C604}">
      <dgm:prSet/>
      <dgm:spPr/>
      <dgm:t>
        <a:bodyPr/>
        <a:lstStyle/>
        <a:p>
          <a:endParaRPr lang="en-US"/>
        </a:p>
      </dgm:t>
    </dgm:pt>
    <dgm:pt modelId="{7BCFCD1A-939D-3048-BB73-991F53DEED3A}">
      <dgm:prSet phldrT="[Text]"/>
      <dgm:spPr/>
      <dgm:t>
        <a:bodyPr/>
        <a:lstStyle/>
        <a:p>
          <a:r>
            <a:rPr lang="en-US" dirty="0" smtClean="0"/>
            <a:t>x7127</a:t>
          </a:r>
          <a:endParaRPr lang="en-US" dirty="0"/>
        </a:p>
      </dgm:t>
    </dgm:pt>
    <dgm:pt modelId="{91C4596A-F954-5E4B-B409-B05E2D806BE6}" type="parTrans" cxnId="{501DA092-A2B4-2748-ABEE-0909CC410429}">
      <dgm:prSet/>
      <dgm:spPr/>
      <dgm:t>
        <a:bodyPr/>
        <a:lstStyle/>
        <a:p>
          <a:endParaRPr lang="en-US"/>
        </a:p>
      </dgm:t>
    </dgm:pt>
    <dgm:pt modelId="{17202225-23EF-2141-8F9A-18AFFEBF8D4E}" type="sibTrans" cxnId="{501DA092-A2B4-2748-ABEE-0909CC410429}">
      <dgm:prSet/>
      <dgm:spPr/>
      <dgm:t>
        <a:bodyPr/>
        <a:lstStyle/>
        <a:p>
          <a:endParaRPr lang="en-US"/>
        </a:p>
      </dgm:t>
    </dgm:pt>
    <dgm:pt modelId="{8B022444-DA0D-C246-BF83-B89EEC0C8762}">
      <dgm:prSet phldrT="[Text]"/>
      <dgm:spPr/>
      <dgm:t>
        <a:bodyPr/>
        <a:lstStyle/>
        <a:p>
          <a:r>
            <a:rPr lang="en-US" dirty="0" smtClean="0"/>
            <a:t>Youth/Adult Sports</a:t>
          </a:r>
        </a:p>
        <a:p>
          <a:r>
            <a:rPr lang="en-US" dirty="0" smtClean="0"/>
            <a:t>Sports Camps </a:t>
          </a:r>
        </a:p>
        <a:p>
          <a:r>
            <a:rPr lang="en-US" dirty="0" smtClean="0"/>
            <a:t>Leagues</a:t>
          </a:r>
          <a:endParaRPr lang="en-US" dirty="0"/>
        </a:p>
      </dgm:t>
    </dgm:pt>
    <dgm:pt modelId="{9AEC558D-DC9C-8D44-AB92-4C8111759B81}" type="parTrans" cxnId="{080BA510-653F-C642-A53D-E9F42652CD77}">
      <dgm:prSet/>
      <dgm:spPr/>
      <dgm:t>
        <a:bodyPr/>
        <a:lstStyle/>
        <a:p>
          <a:endParaRPr lang="en-US"/>
        </a:p>
      </dgm:t>
    </dgm:pt>
    <dgm:pt modelId="{2C059D50-A84F-634A-A1CF-6C0C87EE42C9}" type="sibTrans" cxnId="{080BA510-653F-C642-A53D-E9F42652CD77}">
      <dgm:prSet/>
      <dgm:spPr/>
      <dgm:t>
        <a:bodyPr/>
        <a:lstStyle/>
        <a:p>
          <a:endParaRPr lang="en-US"/>
        </a:p>
      </dgm:t>
    </dgm:pt>
    <dgm:pt modelId="{6DF20EA4-1640-6748-8CD7-DBCBF351D125}">
      <dgm:prSet phldrT="[Text]"/>
      <dgm:spPr/>
      <dgm:t>
        <a:bodyPr/>
        <a:lstStyle/>
        <a:p>
          <a:r>
            <a:rPr lang="en-US" dirty="0" smtClean="0"/>
            <a:t>Steve Herrera</a:t>
          </a:r>
          <a:endParaRPr lang="en-US" dirty="0"/>
        </a:p>
      </dgm:t>
    </dgm:pt>
    <dgm:pt modelId="{F07DD779-06F6-D643-B698-7EBDD9EA0418}" type="parTrans" cxnId="{A02BDEAA-DD13-E04B-B748-2E3D7F8B668B}">
      <dgm:prSet/>
      <dgm:spPr/>
      <dgm:t>
        <a:bodyPr/>
        <a:lstStyle/>
        <a:p>
          <a:endParaRPr lang="en-US"/>
        </a:p>
      </dgm:t>
    </dgm:pt>
    <dgm:pt modelId="{5EF9E85E-1D17-1648-B69B-AF51027553DD}" type="sibTrans" cxnId="{A02BDEAA-DD13-E04B-B748-2E3D7F8B668B}">
      <dgm:prSet/>
      <dgm:spPr/>
      <dgm:t>
        <a:bodyPr/>
        <a:lstStyle/>
        <a:p>
          <a:endParaRPr lang="en-US"/>
        </a:p>
      </dgm:t>
    </dgm:pt>
    <dgm:pt modelId="{D4C04C71-7AB3-5846-A364-589A07F92DFE}">
      <dgm:prSet phldrT="[Text]"/>
      <dgm:spPr/>
      <dgm:t>
        <a:bodyPr/>
        <a:lstStyle/>
        <a:p>
          <a:r>
            <a:rPr lang="en-US" dirty="0" smtClean="0"/>
            <a:t>x2973</a:t>
          </a:r>
          <a:endParaRPr lang="en-US" dirty="0"/>
        </a:p>
      </dgm:t>
    </dgm:pt>
    <dgm:pt modelId="{4203E9D9-9B13-164D-B073-FB4705716CB6}" type="parTrans" cxnId="{2AF2256D-D1B2-BA4D-A5FD-FCEBB407344C}">
      <dgm:prSet/>
      <dgm:spPr/>
      <dgm:t>
        <a:bodyPr/>
        <a:lstStyle/>
        <a:p>
          <a:endParaRPr lang="en-US"/>
        </a:p>
      </dgm:t>
    </dgm:pt>
    <dgm:pt modelId="{6062522D-0544-EF40-B757-EE7461C284AB}" type="sibTrans" cxnId="{2AF2256D-D1B2-BA4D-A5FD-FCEBB407344C}">
      <dgm:prSet/>
      <dgm:spPr/>
      <dgm:t>
        <a:bodyPr/>
        <a:lstStyle/>
        <a:p>
          <a:endParaRPr lang="en-US"/>
        </a:p>
      </dgm:t>
    </dgm:pt>
    <dgm:pt modelId="{22407FE9-D9DE-B44C-B8F6-C0BFA3C96A9C}">
      <dgm:prSet phldrT="[Text]"/>
      <dgm:spPr/>
      <dgm:t>
        <a:bodyPr/>
        <a:lstStyle/>
        <a:p>
          <a:r>
            <a:rPr lang="en-US" dirty="0" smtClean="0"/>
            <a:t>x1564</a:t>
          </a:r>
          <a:endParaRPr lang="en-US" dirty="0"/>
        </a:p>
      </dgm:t>
    </dgm:pt>
    <dgm:pt modelId="{A6F5D557-DFD2-5740-B2EF-8231DE57AB7B}" type="parTrans" cxnId="{E71263C6-4516-1549-8374-50907437428C}">
      <dgm:prSet/>
      <dgm:spPr/>
      <dgm:t>
        <a:bodyPr/>
        <a:lstStyle/>
        <a:p>
          <a:endParaRPr lang="en-US"/>
        </a:p>
      </dgm:t>
    </dgm:pt>
    <dgm:pt modelId="{B35A659F-7223-0B46-8343-987D69B21FCA}" type="sibTrans" cxnId="{E71263C6-4516-1549-8374-50907437428C}">
      <dgm:prSet/>
      <dgm:spPr/>
      <dgm:t>
        <a:bodyPr/>
        <a:lstStyle/>
        <a:p>
          <a:endParaRPr lang="en-US"/>
        </a:p>
      </dgm:t>
    </dgm:pt>
    <dgm:pt modelId="{D6FB3438-FF0D-FF4E-A6E6-75D75CDB2F85}">
      <dgm:prSet phldrT="[Text]"/>
      <dgm:spPr/>
      <dgm:t>
        <a:bodyPr/>
        <a:lstStyle/>
        <a:p>
          <a:r>
            <a:rPr lang="en-US" smtClean="0"/>
            <a:t>x4682</a:t>
          </a:r>
          <a:endParaRPr lang="en-US" dirty="0"/>
        </a:p>
      </dgm:t>
    </dgm:pt>
    <dgm:pt modelId="{F7CE3E49-4063-F64A-9796-77398D4BF2CC}" type="parTrans" cxnId="{A935A6B2-4E2D-BF47-A446-0609FB6A9F0C}">
      <dgm:prSet/>
      <dgm:spPr/>
      <dgm:t>
        <a:bodyPr/>
        <a:lstStyle/>
        <a:p>
          <a:endParaRPr lang="en-US"/>
        </a:p>
      </dgm:t>
    </dgm:pt>
    <dgm:pt modelId="{3DB23703-337D-DF46-9AE2-D4B95A3CC1C3}" type="sibTrans" cxnId="{A935A6B2-4E2D-BF47-A446-0609FB6A9F0C}">
      <dgm:prSet/>
      <dgm:spPr/>
      <dgm:t>
        <a:bodyPr/>
        <a:lstStyle/>
        <a:p>
          <a:endParaRPr lang="en-US"/>
        </a:p>
      </dgm:t>
    </dgm:pt>
    <dgm:pt modelId="{8DFD707E-E4C3-5E40-9FE9-7DA33F45CDBB}" type="pres">
      <dgm:prSet presAssocID="{13372A5C-A714-3542-8383-67D71525E6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81E65C1-58D2-E843-9104-9065DEBBBA47}" type="pres">
      <dgm:prSet presAssocID="{D331728D-67DF-154B-A308-A3720379A151}" presName="thickLine" presStyleLbl="alignNode1" presStyleIdx="0" presStyleCnt="5"/>
      <dgm:spPr/>
    </dgm:pt>
    <dgm:pt modelId="{88617C45-9A51-0047-B27B-7EF41C8E63D6}" type="pres">
      <dgm:prSet presAssocID="{D331728D-67DF-154B-A308-A3720379A151}" presName="horz1" presStyleCnt="0"/>
      <dgm:spPr/>
    </dgm:pt>
    <dgm:pt modelId="{FC0629D4-4656-9741-B76B-CA81684B338B}" type="pres">
      <dgm:prSet presAssocID="{D331728D-67DF-154B-A308-A3720379A151}" presName="tx1" presStyleLbl="revTx" presStyleIdx="0" presStyleCnt="15"/>
      <dgm:spPr/>
      <dgm:t>
        <a:bodyPr/>
        <a:lstStyle/>
        <a:p>
          <a:endParaRPr lang="en-US"/>
        </a:p>
      </dgm:t>
    </dgm:pt>
    <dgm:pt modelId="{EBD27930-95C0-5A40-90A9-804C608BF8E6}" type="pres">
      <dgm:prSet presAssocID="{D331728D-67DF-154B-A308-A3720379A151}" presName="vert1" presStyleCnt="0"/>
      <dgm:spPr/>
    </dgm:pt>
    <dgm:pt modelId="{26A5BC71-5A96-CF46-AD9B-B82A2FCDCAB1}" type="pres">
      <dgm:prSet presAssocID="{EF11FFE0-8AF3-5143-B58B-2ACD27F168A4}" presName="vertSpace2a" presStyleCnt="0"/>
      <dgm:spPr/>
    </dgm:pt>
    <dgm:pt modelId="{BBECB8A3-DD3A-C049-885F-DF84A8F5F6E9}" type="pres">
      <dgm:prSet presAssocID="{EF11FFE0-8AF3-5143-B58B-2ACD27F168A4}" presName="horz2" presStyleCnt="0"/>
      <dgm:spPr/>
    </dgm:pt>
    <dgm:pt modelId="{2534FB1D-C266-0042-A345-6F105D0DC435}" type="pres">
      <dgm:prSet presAssocID="{EF11FFE0-8AF3-5143-B58B-2ACD27F168A4}" presName="horzSpace2" presStyleCnt="0"/>
      <dgm:spPr/>
    </dgm:pt>
    <dgm:pt modelId="{5203492B-A0D1-394F-B371-59B0A8A1216A}" type="pres">
      <dgm:prSet presAssocID="{EF11FFE0-8AF3-5143-B58B-2ACD27F168A4}" presName="tx2" presStyleLbl="revTx" presStyleIdx="1" presStyleCnt="15"/>
      <dgm:spPr/>
      <dgm:t>
        <a:bodyPr/>
        <a:lstStyle/>
        <a:p>
          <a:endParaRPr lang="en-US"/>
        </a:p>
      </dgm:t>
    </dgm:pt>
    <dgm:pt modelId="{94EEA39A-19A3-4248-A3B3-540FC4C848AE}" type="pres">
      <dgm:prSet presAssocID="{EF11FFE0-8AF3-5143-B58B-2ACD27F168A4}" presName="vert2" presStyleCnt="0"/>
      <dgm:spPr/>
    </dgm:pt>
    <dgm:pt modelId="{D81272AF-B719-604C-8B64-20FEE4FD453A}" type="pres">
      <dgm:prSet presAssocID="{22407FE9-D9DE-B44C-B8F6-C0BFA3C96A9C}" presName="horz3" presStyleCnt="0"/>
      <dgm:spPr/>
    </dgm:pt>
    <dgm:pt modelId="{59CA7629-7FA2-9C44-B6AE-3FAB705810E6}" type="pres">
      <dgm:prSet presAssocID="{22407FE9-D9DE-B44C-B8F6-C0BFA3C96A9C}" presName="horzSpace3" presStyleCnt="0"/>
      <dgm:spPr/>
    </dgm:pt>
    <dgm:pt modelId="{4535EB5E-BBC3-614E-AE8C-919C7FF0A217}" type="pres">
      <dgm:prSet presAssocID="{22407FE9-D9DE-B44C-B8F6-C0BFA3C96A9C}" presName="tx3" presStyleLbl="revTx" presStyleIdx="2" presStyleCnt="15"/>
      <dgm:spPr/>
      <dgm:t>
        <a:bodyPr/>
        <a:lstStyle/>
        <a:p>
          <a:endParaRPr lang="en-US"/>
        </a:p>
      </dgm:t>
    </dgm:pt>
    <dgm:pt modelId="{C9F9676A-2D25-9249-AAB9-A13B63E4FE6C}" type="pres">
      <dgm:prSet presAssocID="{22407FE9-D9DE-B44C-B8F6-C0BFA3C96A9C}" presName="vert3" presStyleCnt="0"/>
      <dgm:spPr/>
    </dgm:pt>
    <dgm:pt modelId="{B26BB132-2FB0-4443-9D22-1E5484CBDD12}" type="pres">
      <dgm:prSet presAssocID="{EF11FFE0-8AF3-5143-B58B-2ACD27F168A4}" presName="thinLine2b" presStyleLbl="callout" presStyleIdx="0" presStyleCnt="5"/>
      <dgm:spPr/>
    </dgm:pt>
    <dgm:pt modelId="{0E4B050A-0465-0E49-81F7-1CB2BCE17890}" type="pres">
      <dgm:prSet presAssocID="{EF11FFE0-8AF3-5143-B58B-2ACD27F168A4}" presName="vertSpace2b" presStyleCnt="0"/>
      <dgm:spPr/>
    </dgm:pt>
    <dgm:pt modelId="{202875E3-B834-DE40-AC76-1494B7DA6384}" type="pres">
      <dgm:prSet presAssocID="{1CE20E6B-9922-BB42-A0BB-B52D68C05743}" presName="thickLine" presStyleLbl="alignNode1" presStyleIdx="1" presStyleCnt="5"/>
      <dgm:spPr/>
    </dgm:pt>
    <dgm:pt modelId="{2096BCD4-5D9B-C94E-869A-D3174E3FE31F}" type="pres">
      <dgm:prSet presAssocID="{1CE20E6B-9922-BB42-A0BB-B52D68C05743}" presName="horz1" presStyleCnt="0"/>
      <dgm:spPr/>
    </dgm:pt>
    <dgm:pt modelId="{1BB2A3A3-450B-0647-9692-9D3BFA6BE99E}" type="pres">
      <dgm:prSet presAssocID="{1CE20E6B-9922-BB42-A0BB-B52D68C05743}" presName="tx1" presStyleLbl="revTx" presStyleIdx="3" presStyleCnt="15"/>
      <dgm:spPr/>
      <dgm:t>
        <a:bodyPr/>
        <a:lstStyle/>
        <a:p>
          <a:endParaRPr lang="en-US"/>
        </a:p>
      </dgm:t>
    </dgm:pt>
    <dgm:pt modelId="{7D5B8EDF-D2B1-564C-8516-6EF25B1C56BF}" type="pres">
      <dgm:prSet presAssocID="{1CE20E6B-9922-BB42-A0BB-B52D68C05743}" presName="vert1" presStyleCnt="0"/>
      <dgm:spPr/>
    </dgm:pt>
    <dgm:pt modelId="{5D5590F5-1E40-D046-B5A7-DEF1CCFD1134}" type="pres">
      <dgm:prSet presAssocID="{6185013D-724E-9D46-8876-BE0089AAD257}" presName="vertSpace2a" presStyleCnt="0"/>
      <dgm:spPr/>
    </dgm:pt>
    <dgm:pt modelId="{AF84FD61-E186-8F4A-B2C0-86770A6059FA}" type="pres">
      <dgm:prSet presAssocID="{6185013D-724E-9D46-8876-BE0089AAD257}" presName="horz2" presStyleCnt="0"/>
      <dgm:spPr/>
    </dgm:pt>
    <dgm:pt modelId="{DDAEEBC1-61EA-D043-9A02-DFF28314E802}" type="pres">
      <dgm:prSet presAssocID="{6185013D-724E-9D46-8876-BE0089AAD257}" presName="horzSpace2" presStyleCnt="0"/>
      <dgm:spPr/>
    </dgm:pt>
    <dgm:pt modelId="{55D10C31-8979-A541-A9C8-975ED58C8635}" type="pres">
      <dgm:prSet presAssocID="{6185013D-724E-9D46-8876-BE0089AAD257}" presName="tx2" presStyleLbl="revTx" presStyleIdx="4" presStyleCnt="15"/>
      <dgm:spPr/>
      <dgm:t>
        <a:bodyPr/>
        <a:lstStyle/>
        <a:p>
          <a:endParaRPr lang="en-US"/>
        </a:p>
      </dgm:t>
    </dgm:pt>
    <dgm:pt modelId="{8BE03BCA-D94D-5B42-9C11-BBE00E5D5D25}" type="pres">
      <dgm:prSet presAssocID="{6185013D-724E-9D46-8876-BE0089AAD257}" presName="vert2" presStyleCnt="0"/>
      <dgm:spPr/>
    </dgm:pt>
    <dgm:pt modelId="{9A7F266E-F9C3-1F4E-B724-8C37D90EF866}" type="pres">
      <dgm:prSet presAssocID="{D6FB3438-FF0D-FF4E-A6E6-75D75CDB2F85}" presName="horz3" presStyleCnt="0"/>
      <dgm:spPr/>
    </dgm:pt>
    <dgm:pt modelId="{2C6BA8F1-466C-DF41-B2C3-DD28A7CC389D}" type="pres">
      <dgm:prSet presAssocID="{D6FB3438-FF0D-FF4E-A6E6-75D75CDB2F85}" presName="horzSpace3" presStyleCnt="0"/>
      <dgm:spPr/>
    </dgm:pt>
    <dgm:pt modelId="{BB72CD7E-3F65-E341-9ABB-CAC8E03ED417}" type="pres">
      <dgm:prSet presAssocID="{D6FB3438-FF0D-FF4E-A6E6-75D75CDB2F85}" presName="tx3" presStyleLbl="revTx" presStyleIdx="5" presStyleCnt="15"/>
      <dgm:spPr/>
      <dgm:t>
        <a:bodyPr/>
        <a:lstStyle/>
        <a:p>
          <a:endParaRPr lang="en-US"/>
        </a:p>
      </dgm:t>
    </dgm:pt>
    <dgm:pt modelId="{0DDB0546-4B76-E44F-BB91-ABB09E6C3A7A}" type="pres">
      <dgm:prSet presAssocID="{D6FB3438-FF0D-FF4E-A6E6-75D75CDB2F85}" presName="vert3" presStyleCnt="0"/>
      <dgm:spPr/>
    </dgm:pt>
    <dgm:pt modelId="{EF5862B4-70D7-6147-931E-EA65D91DA4BC}" type="pres">
      <dgm:prSet presAssocID="{6185013D-724E-9D46-8876-BE0089AAD257}" presName="thinLine2b" presStyleLbl="callout" presStyleIdx="1" presStyleCnt="5"/>
      <dgm:spPr/>
    </dgm:pt>
    <dgm:pt modelId="{B55A1E60-1B44-F045-BE07-D1668F509D6E}" type="pres">
      <dgm:prSet presAssocID="{6185013D-724E-9D46-8876-BE0089AAD257}" presName="vertSpace2b" presStyleCnt="0"/>
      <dgm:spPr/>
    </dgm:pt>
    <dgm:pt modelId="{3CA83E15-4B19-864E-A6E2-ADEACE8B80FE}" type="pres">
      <dgm:prSet presAssocID="{BB00661A-D64C-6C4F-ACB7-5563FFE00267}" presName="thickLine" presStyleLbl="alignNode1" presStyleIdx="2" presStyleCnt="5"/>
      <dgm:spPr/>
    </dgm:pt>
    <dgm:pt modelId="{7368FE4E-9751-6848-B9D2-A8CCC618BF03}" type="pres">
      <dgm:prSet presAssocID="{BB00661A-D64C-6C4F-ACB7-5563FFE00267}" presName="horz1" presStyleCnt="0"/>
      <dgm:spPr/>
    </dgm:pt>
    <dgm:pt modelId="{9E7CB1C5-0D07-1343-B7AB-857B8397EC3A}" type="pres">
      <dgm:prSet presAssocID="{BB00661A-D64C-6C4F-ACB7-5563FFE00267}" presName="tx1" presStyleLbl="revTx" presStyleIdx="6" presStyleCnt="15"/>
      <dgm:spPr/>
      <dgm:t>
        <a:bodyPr/>
        <a:lstStyle/>
        <a:p>
          <a:endParaRPr lang="en-US"/>
        </a:p>
      </dgm:t>
    </dgm:pt>
    <dgm:pt modelId="{9ADD691C-3C0E-1A4D-BD80-1F2BFBE9B8DC}" type="pres">
      <dgm:prSet presAssocID="{BB00661A-D64C-6C4F-ACB7-5563FFE00267}" presName="vert1" presStyleCnt="0"/>
      <dgm:spPr/>
    </dgm:pt>
    <dgm:pt modelId="{8999284B-68B6-234B-B969-95A31D53EFC0}" type="pres">
      <dgm:prSet presAssocID="{60642B8B-F4BF-3A47-85C6-131EEEC0E694}" presName="vertSpace2a" presStyleCnt="0"/>
      <dgm:spPr/>
    </dgm:pt>
    <dgm:pt modelId="{4B0D8F4A-B32C-0747-AD32-273DD6E63104}" type="pres">
      <dgm:prSet presAssocID="{60642B8B-F4BF-3A47-85C6-131EEEC0E694}" presName="horz2" presStyleCnt="0"/>
      <dgm:spPr/>
    </dgm:pt>
    <dgm:pt modelId="{6E089457-3A19-D640-8A6A-4B905802B151}" type="pres">
      <dgm:prSet presAssocID="{60642B8B-F4BF-3A47-85C6-131EEEC0E694}" presName="horzSpace2" presStyleCnt="0"/>
      <dgm:spPr/>
    </dgm:pt>
    <dgm:pt modelId="{EE0F5F00-545D-7842-ACC5-B6A3618FF6B4}" type="pres">
      <dgm:prSet presAssocID="{60642B8B-F4BF-3A47-85C6-131EEEC0E694}" presName="tx2" presStyleLbl="revTx" presStyleIdx="7" presStyleCnt="15"/>
      <dgm:spPr/>
      <dgm:t>
        <a:bodyPr/>
        <a:lstStyle/>
        <a:p>
          <a:endParaRPr lang="en-US"/>
        </a:p>
      </dgm:t>
    </dgm:pt>
    <dgm:pt modelId="{D20581A1-F11E-9944-B033-C9D173192CC0}" type="pres">
      <dgm:prSet presAssocID="{60642B8B-F4BF-3A47-85C6-131EEEC0E694}" presName="vert2" presStyleCnt="0"/>
      <dgm:spPr/>
    </dgm:pt>
    <dgm:pt modelId="{B36C5F48-E23B-BF44-AA8C-B7AB01DA0624}" type="pres">
      <dgm:prSet presAssocID="{59100E93-15A9-894D-BE8D-6274296A5C66}" presName="horz3" presStyleCnt="0"/>
      <dgm:spPr/>
    </dgm:pt>
    <dgm:pt modelId="{CE595471-8E30-8143-ABB0-3D9930F3F7A4}" type="pres">
      <dgm:prSet presAssocID="{59100E93-15A9-894D-BE8D-6274296A5C66}" presName="horzSpace3" presStyleCnt="0"/>
      <dgm:spPr/>
    </dgm:pt>
    <dgm:pt modelId="{E1CBFB4A-7C52-4742-B91A-5FBF10AB7380}" type="pres">
      <dgm:prSet presAssocID="{59100E93-15A9-894D-BE8D-6274296A5C66}" presName="tx3" presStyleLbl="revTx" presStyleIdx="8" presStyleCnt="15"/>
      <dgm:spPr/>
      <dgm:t>
        <a:bodyPr/>
        <a:lstStyle/>
        <a:p>
          <a:endParaRPr lang="en-US"/>
        </a:p>
      </dgm:t>
    </dgm:pt>
    <dgm:pt modelId="{19FDC604-1B37-0A49-AFFB-99D0349E49D1}" type="pres">
      <dgm:prSet presAssocID="{59100E93-15A9-894D-BE8D-6274296A5C66}" presName="vert3" presStyleCnt="0"/>
      <dgm:spPr/>
    </dgm:pt>
    <dgm:pt modelId="{F705D1EC-1E30-9C4B-97A8-4347AB42D1E4}" type="pres">
      <dgm:prSet presAssocID="{60642B8B-F4BF-3A47-85C6-131EEEC0E694}" presName="thinLine2b" presStyleLbl="callout" presStyleIdx="2" presStyleCnt="5"/>
      <dgm:spPr/>
    </dgm:pt>
    <dgm:pt modelId="{BFB00678-3061-1D47-876E-D6D049E3B763}" type="pres">
      <dgm:prSet presAssocID="{60642B8B-F4BF-3A47-85C6-131EEEC0E694}" presName="vertSpace2b" presStyleCnt="0"/>
      <dgm:spPr/>
    </dgm:pt>
    <dgm:pt modelId="{91D64267-369C-9845-A19C-C6AC746671B4}" type="pres">
      <dgm:prSet presAssocID="{BC6874A7-7186-794B-BCC1-70D9AB569020}" presName="thickLine" presStyleLbl="alignNode1" presStyleIdx="3" presStyleCnt="5"/>
      <dgm:spPr/>
    </dgm:pt>
    <dgm:pt modelId="{9E8A6C52-7B4C-4647-B708-C0BD20D64096}" type="pres">
      <dgm:prSet presAssocID="{BC6874A7-7186-794B-BCC1-70D9AB569020}" presName="horz1" presStyleCnt="0"/>
      <dgm:spPr/>
    </dgm:pt>
    <dgm:pt modelId="{6E65C520-DD18-7E46-80A0-D6535D585C62}" type="pres">
      <dgm:prSet presAssocID="{BC6874A7-7186-794B-BCC1-70D9AB569020}" presName="tx1" presStyleLbl="revTx" presStyleIdx="9" presStyleCnt="15"/>
      <dgm:spPr/>
      <dgm:t>
        <a:bodyPr/>
        <a:lstStyle/>
        <a:p>
          <a:endParaRPr lang="en-US"/>
        </a:p>
      </dgm:t>
    </dgm:pt>
    <dgm:pt modelId="{CEEF6721-2488-CF43-A108-81F718ADE64C}" type="pres">
      <dgm:prSet presAssocID="{BC6874A7-7186-794B-BCC1-70D9AB569020}" presName="vert1" presStyleCnt="0"/>
      <dgm:spPr/>
    </dgm:pt>
    <dgm:pt modelId="{8BF2C77C-56BB-F14D-B8FC-5A5F704CEF9F}" type="pres">
      <dgm:prSet presAssocID="{2431501E-D928-4740-9DB7-E86182AD2FA6}" presName="vertSpace2a" presStyleCnt="0"/>
      <dgm:spPr/>
    </dgm:pt>
    <dgm:pt modelId="{822700C7-7F23-8944-8B65-04349D6CD592}" type="pres">
      <dgm:prSet presAssocID="{2431501E-D928-4740-9DB7-E86182AD2FA6}" presName="horz2" presStyleCnt="0"/>
      <dgm:spPr/>
    </dgm:pt>
    <dgm:pt modelId="{0D6101FA-B16F-A34F-90B8-8E2B6BC7D21C}" type="pres">
      <dgm:prSet presAssocID="{2431501E-D928-4740-9DB7-E86182AD2FA6}" presName="horzSpace2" presStyleCnt="0"/>
      <dgm:spPr/>
    </dgm:pt>
    <dgm:pt modelId="{7A4ED0A0-6CD3-7043-8483-5FE6E412DE8C}" type="pres">
      <dgm:prSet presAssocID="{2431501E-D928-4740-9DB7-E86182AD2FA6}" presName="tx2" presStyleLbl="revTx" presStyleIdx="10" presStyleCnt="15"/>
      <dgm:spPr/>
      <dgm:t>
        <a:bodyPr/>
        <a:lstStyle/>
        <a:p>
          <a:endParaRPr lang="en-US"/>
        </a:p>
      </dgm:t>
    </dgm:pt>
    <dgm:pt modelId="{F0DD8A4F-9B16-914B-B764-FE62138D1B81}" type="pres">
      <dgm:prSet presAssocID="{2431501E-D928-4740-9DB7-E86182AD2FA6}" presName="vert2" presStyleCnt="0"/>
      <dgm:spPr/>
    </dgm:pt>
    <dgm:pt modelId="{42621082-E44F-4E4A-859F-F750995CB3A7}" type="pres">
      <dgm:prSet presAssocID="{7BCFCD1A-939D-3048-BB73-991F53DEED3A}" presName="horz3" presStyleCnt="0"/>
      <dgm:spPr/>
    </dgm:pt>
    <dgm:pt modelId="{6073E719-C281-404C-ABD0-81C27F4928AB}" type="pres">
      <dgm:prSet presAssocID="{7BCFCD1A-939D-3048-BB73-991F53DEED3A}" presName="horzSpace3" presStyleCnt="0"/>
      <dgm:spPr/>
    </dgm:pt>
    <dgm:pt modelId="{FA81FFD9-02D1-FA4F-9374-A065A42ABBCA}" type="pres">
      <dgm:prSet presAssocID="{7BCFCD1A-939D-3048-BB73-991F53DEED3A}" presName="tx3" presStyleLbl="revTx" presStyleIdx="11" presStyleCnt="15"/>
      <dgm:spPr/>
      <dgm:t>
        <a:bodyPr/>
        <a:lstStyle/>
        <a:p>
          <a:endParaRPr lang="en-US"/>
        </a:p>
      </dgm:t>
    </dgm:pt>
    <dgm:pt modelId="{75FCE79E-735E-214D-887C-DB5930E78352}" type="pres">
      <dgm:prSet presAssocID="{7BCFCD1A-939D-3048-BB73-991F53DEED3A}" presName="vert3" presStyleCnt="0"/>
      <dgm:spPr/>
    </dgm:pt>
    <dgm:pt modelId="{C00C590A-2079-C64F-91B4-3F337ED1EAE3}" type="pres">
      <dgm:prSet presAssocID="{2431501E-D928-4740-9DB7-E86182AD2FA6}" presName="thinLine2b" presStyleLbl="callout" presStyleIdx="3" presStyleCnt="5"/>
      <dgm:spPr/>
    </dgm:pt>
    <dgm:pt modelId="{0650D83F-40AE-0341-8FD7-BDFB88FAB771}" type="pres">
      <dgm:prSet presAssocID="{2431501E-D928-4740-9DB7-E86182AD2FA6}" presName="vertSpace2b" presStyleCnt="0"/>
      <dgm:spPr/>
    </dgm:pt>
    <dgm:pt modelId="{BF9BE72E-08CB-4149-B5A6-445447D75744}" type="pres">
      <dgm:prSet presAssocID="{8B022444-DA0D-C246-BF83-B89EEC0C8762}" presName="thickLine" presStyleLbl="alignNode1" presStyleIdx="4" presStyleCnt="5"/>
      <dgm:spPr/>
    </dgm:pt>
    <dgm:pt modelId="{13970FB1-C37F-934B-A589-5D57339D75BB}" type="pres">
      <dgm:prSet presAssocID="{8B022444-DA0D-C246-BF83-B89EEC0C8762}" presName="horz1" presStyleCnt="0"/>
      <dgm:spPr/>
    </dgm:pt>
    <dgm:pt modelId="{B62DE01E-3A9E-5A44-BE5C-8278B4F9B107}" type="pres">
      <dgm:prSet presAssocID="{8B022444-DA0D-C246-BF83-B89EEC0C8762}" presName="tx1" presStyleLbl="revTx" presStyleIdx="12" presStyleCnt="15"/>
      <dgm:spPr/>
      <dgm:t>
        <a:bodyPr/>
        <a:lstStyle/>
        <a:p>
          <a:endParaRPr lang="en-US"/>
        </a:p>
      </dgm:t>
    </dgm:pt>
    <dgm:pt modelId="{F51F61BC-ADE1-2E43-B2E6-E1611FC081B9}" type="pres">
      <dgm:prSet presAssocID="{8B022444-DA0D-C246-BF83-B89EEC0C8762}" presName="vert1" presStyleCnt="0"/>
      <dgm:spPr/>
    </dgm:pt>
    <dgm:pt modelId="{DBA1DA6B-4A15-904B-9852-E8217065C9F3}" type="pres">
      <dgm:prSet presAssocID="{6DF20EA4-1640-6748-8CD7-DBCBF351D125}" presName="vertSpace2a" presStyleCnt="0"/>
      <dgm:spPr/>
    </dgm:pt>
    <dgm:pt modelId="{D7DEA4AE-E33B-C649-AAD1-0ECB21A30992}" type="pres">
      <dgm:prSet presAssocID="{6DF20EA4-1640-6748-8CD7-DBCBF351D125}" presName="horz2" presStyleCnt="0"/>
      <dgm:spPr/>
    </dgm:pt>
    <dgm:pt modelId="{F8BE50E0-F181-044C-AA4E-20C4B36CFB41}" type="pres">
      <dgm:prSet presAssocID="{6DF20EA4-1640-6748-8CD7-DBCBF351D125}" presName="horzSpace2" presStyleCnt="0"/>
      <dgm:spPr/>
    </dgm:pt>
    <dgm:pt modelId="{D07BCE39-67D4-9648-96CE-04587769ECDA}" type="pres">
      <dgm:prSet presAssocID="{6DF20EA4-1640-6748-8CD7-DBCBF351D125}" presName="tx2" presStyleLbl="revTx" presStyleIdx="13" presStyleCnt="15"/>
      <dgm:spPr/>
      <dgm:t>
        <a:bodyPr/>
        <a:lstStyle/>
        <a:p>
          <a:endParaRPr lang="en-US"/>
        </a:p>
      </dgm:t>
    </dgm:pt>
    <dgm:pt modelId="{96F97C11-8145-6645-9956-6CD5297C2E23}" type="pres">
      <dgm:prSet presAssocID="{6DF20EA4-1640-6748-8CD7-DBCBF351D125}" presName="vert2" presStyleCnt="0"/>
      <dgm:spPr/>
    </dgm:pt>
    <dgm:pt modelId="{4D9069F2-19D6-F445-8A87-5EB5A5A7971C}" type="pres">
      <dgm:prSet presAssocID="{D4C04C71-7AB3-5846-A364-589A07F92DFE}" presName="horz3" presStyleCnt="0"/>
      <dgm:spPr/>
    </dgm:pt>
    <dgm:pt modelId="{16942F17-7169-8446-BB13-D355C0EAC5B6}" type="pres">
      <dgm:prSet presAssocID="{D4C04C71-7AB3-5846-A364-589A07F92DFE}" presName="horzSpace3" presStyleCnt="0"/>
      <dgm:spPr/>
    </dgm:pt>
    <dgm:pt modelId="{3F646AE1-98E1-B741-827E-C055825F7516}" type="pres">
      <dgm:prSet presAssocID="{D4C04C71-7AB3-5846-A364-589A07F92DFE}" presName="tx3" presStyleLbl="revTx" presStyleIdx="14" presStyleCnt="15"/>
      <dgm:spPr/>
      <dgm:t>
        <a:bodyPr/>
        <a:lstStyle/>
        <a:p>
          <a:endParaRPr lang="en-US"/>
        </a:p>
      </dgm:t>
    </dgm:pt>
    <dgm:pt modelId="{18BBFD7A-AE28-3643-8B35-DC4D44820804}" type="pres">
      <dgm:prSet presAssocID="{D4C04C71-7AB3-5846-A364-589A07F92DFE}" presName="vert3" presStyleCnt="0"/>
      <dgm:spPr/>
    </dgm:pt>
    <dgm:pt modelId="{AF3F824E-F8CE-1442-AEE2-DCCBFBA983DC}" type="pres">
      <dgm:prSet presAssocID="{6DF20EA4-1640-6748-8CD7-DBCBF351D125}" presName="thinLine2b" presStyleLbl="callout" presStyleIdx="4" presStyleCnt="5"/>
      <dgm:spPr/>
    </dgm:pt>
    <dgm:pt modelId="{2A3ABFD9-C821-DA40-9ECE-170557EB7EE7}" type="pres">
      <dgm:prSet presAssocID="{6DF20EA4-1640-6748-8CD7-DBCBF351D125}" presName="vertSpace2b" presStyleCnt="0"/>
      <dgm:spPr/>
    </dgm:pt>
  </dgm:ptLst>
  <dgm:cxnLst>
    <dgm:cxn modelId="{F7BC12E0-E23A-5748-9BBD-595F9FAA4328}" type="presOf" srcId="{22407FE9-D9DE-B44C-B8F6-C0BFA3C96A9C}" destId="{4535EB5E-BBC3-614E-AE8C-919C7FF0A217}" srcOrd="0" destOrd="0" presId="urn:microsoft.com/office/officeart/2008/layout/LinedList"/>
    <dgm:cxn modelId="{9CD31DA4-EB4C-2741-9FC9-AC71442339F4}" type="presOf" srcId="{BB00661A-D64C-6C4F-ACB7-5563FFE00267}" destId="{9E7CB1C5-0D07-1343-B7AB-857B8397EC3A}" srcOrd="0" destOrd="0" presId="urn:microsoft.com/office/officeart/2008/layout/LinedList"/>
    <dgm:cxn modelId="{946C01A4-B67F-634A-9079-9F53B1904194}" srcId="{BB00661A-D64C-6C4F-ACB7-5563FFE00267}" destId="{60642B8B-F4BF-3A47-85C6-131EEEC0E694}" srcOrd="0" destOrd="0" parTransId="{536D074C-69FC-1E4C-94B2-2A91F1D698E8}" sibTransId="{E0A3C34C-CCDC-2A4E-A217-92DFCA871DFD}"/>
    <dgm:cxn modelId="{2AF2256D-D1B2-BA4D-A5FD-FCEBB407344C}" srcId="{6DF20EA4-1640-6748-8CD7-DBCBF351D125}" destId="{D4C04C71-7AB3-5846-A364-589A07F92DFE}" srcOrd="0" destOrd="0" parTransId="{4203E9D9-9B13-164D-B073-FB4705716CB6}" sibTransId="{6062522D-0544-EF40-B757-EE7461C284AB}"/>
    <dgm:cxn modelId="{080BA510-653F-C642-A53D-E9F42652CD77}" srcId="{13372A5C-A714-3542-8383-67D71525E6B1}" destId="{8B022444-DA0D-C246-BF83-B89EEC0C8762}" srcOrd="4" destOrd="0" parTransId="{9AEC558D-DC9C-8D44-AB92-4C8111759B81}" sibTransId="{2C059D50-A84F-634A-A1CF-6C0C87EE42C9}"/>
    <dgm:cxn modelId="{3EF46F48-A5B7-2C4F-9B1E-BC4AE1289AF2}" type="presOf" srcId="{D4C04C71-7AB3-5846-A364-589A07F92DFE}" destId="{3F646AE1-98E1-B741-827E-C055825F7516}" srcOrd="0" destOrd="0" presId="urn:microsoft.com/office/officeart/2008/layout/LinedList"/>
    <dgm:cxn modelId="{87C7CC8A-AC44-C945-8554-4BE857658717}" type="presOf" srcId="{6185013D-724E-9D46-8876-BE0089AAD257}" destId="{55D10C31-8979-A541-A9C8-975ED58C8635}" srcOrd="0" destOrd="0" presId="urn:microsoft.com/office/officeart/2008/layout/LinedList"/>
    <dgm:cxn modelId="{73EA6A42-DB46-6140-AA21-1F565D50EEE0}" type="presOf" srcId="{6DF20EA4-1640-6748-8CD7-DBCBF351D125}" destId="{D07BCE39-67D4-9648-96CE-04587769ECDA}" srcOrd="0" destOrd="0" presId="urn:microsoft.com/office/officeart/2008/layout/LinedList"/>
    <dgm:cxn modelId="{6A1E8CA2-7BBA-0B4F-93FE-511FCACCD38B}" type="presOf" srcId="{13372A5C-A714-3542-8383-67D71525E6B1}" destId="{8DFD707E-E4C3-5E40-9FE9-7DA33F45CDBB}" srcOrd="0" destOrd="0" presId="urn:microsoft.com/office/officeart/2008/layout/LinedList"/>
    <dgm:cxn modelId="{A963F717-3B36-814D-9837-41DB1D2CBA21}" type="presOf" srcId="{60642B8B-F4BF-3A47-85C6-131EEEC0E694}" destId="{EE0F5F00-545D-7842-ACC5-B6A3618FF6B4}" srcOrd="0" destOrd="0" presId="urn:microsoft.com/office/officeart/2008/layout/LinedList"/>
    <dgm:cxn modelId="{19693784-221B-9E41-A21C-53C389B30862}" type="presOf" srcId="{D331728D-67DF-154B-A308-A3720379A151}" destId="{FC0629D4-4656-9741-B76B-CA81684B338B}" srcOrd="0" destOrd="0" presId="urn:microsoft.com/office/officeart/2008/layout/LinedList"/>
    <dgm:cxn modelId="{734924CC-EDA3-7148-895E-C89025746E12}" srcId="{13372A5C-A714-3542-8383-67D71525E6B1}" destId="{BC6874A7-7186-794B-BCC1-70D9AB569020}" srcOrd="3" destOrd="0" parTransId="{93C659C2-BBB2-8C43-90E0-EB05FE52C0DE}" sibTransId="{E5AA1B69-3BF4-4249-A83C-3BCB6E72A245}"/>
    <dgm:cxn modelId="{FD181FEE-13B3-314B-BE2A-B7CE288E1C24}" type="presOf" srcId="{2431501E-D928-4740-9DB7-E86182AD2FA6}" destId="{7A4ED0A0-6CD3-7043-8483-5FE6E412DE8C}" srcOrd="0" destOrd="0" presId="urn:microsoft.com/office/officeart/2008/layout/LinedList"/>
    <dgm:cxn modelId="{13FB8FAD-4C92-0842-BDF4-BB700AA95E11}" type="presOf" srcId="{D6FB3438-FF0D-FF4E-A6E6-75D75CDB2F85}" destId="{BB72CD7E-3F65-E341-9ABB-CAC8E03ED417}" srcOrd="0" destOrd="0" presId="urn:microsoft.com/office/officeart/2008/layout/LinedList"/>
    <dgm:cxn modelId="{A935A6B2-4E2D-BF47-A446-0609FB6A9F0C}" srcId="{6185013D-724E-9D46-8876-BE0089AAD257}" destId="{D6FB3438-FF0D-FF4E-A6E6-75D75CDB2F85}" srcOrd="0" destOrd="0" parTransId="{F7CE3E49-4063-F64A-9796-77398D4BF2CC}" sibTransId="{3DB23703-337D-DF46-9AE2-D4B95A3CC1C3}"/>
    <dgm:cxn modelId="{A6915B2B-5931-8342-9C5E-530C5DBC83FB}" type="presOf" srcId="{BC6874A7-7186-794B-BCC1-70D9AB569020}" destId="{6E65C520-DD18-7E46-80A0-D6535D585C62}" srcOrd="0" destOrd="0" presId="urn:microsoft.com/office/officeart/2008/layout/LinedList"/>
    <dgm:cxn modelId="{8B0B6146-498A-7447-B401-E10B2557019A}" srcId="{13372A5C-A714-3542-8383-67D71525E6B1}" destId="{D331728D-67DF-154B-A308-A3720379A151}" srcOrd="0" destOrd="0" parTransId="{0C57D79A-9DAA-7747-B22C-AD1CAF74345A}" sibTransId="{7B075DBC-8155-E040-9D6B-42ED91D9FDBC}"/>
    <dgm:cxn modelId="{30687DD4-89B6-214E-8C8B-7BFFA2662E9C}" type="presOf" srcId="{59100E93-15A9-894D-BE8D-6274296A5C66}" destId="{E1CBFB4A-7C52-4742-B91A-5FBF10AB7380}" srcOrd="0" destOrd="0" presId="urn:microsoft.com/office/officeart/2008/layout/LinedList"/>
    <dgm:cxn modelId="{4CC23F3F-5771-D34A-98FE-D8A79B988142}" srcId="{60642B8B-F4BF-3A47-85C6-131EEEC0E694}" destId="{59100E93-15A9-894D-BE8D-6274296A5C66}" srcOrd="0" destOrd="0" parTransId="{1A7582C3-F07F-314E-8A3C-DC108A1FEA5C}" sibTransId="{7E8C10D9-168A-5449-B4FF-3E54E275108E}"/>
    <dgm:cxn modelId="{D2CC8662-C1DF-4A4C-AA2D-0BFD51FD808C}" srcId="{13372A5C-A714-3542-8383-67D71525E6B1}" destId="{BB00661A-D64C-6C4F-ACB7-5563FFE00267}" srcOrd="2" destOrd="0" parTransId="{DCBFC38F-0E1E-0A48-8F22-CF7B9BF7CCD1}" sibTransId="{F16C5A17-EC8C-AD4B-92A2-5E6F4F55A2F4}"/>
    <dgm:cxn modelId="{A02BDEAA-DD13-E04B-B748-2E3D7F8B668B}" srcId="{8B022444-DA0D-C246-BF83-B89EEC0C8762}" destId="{6DF20EA4-1640-6748-8CD7-DBCBF351D125}" srcOrd="0" destOrd="0" parTransId="{F07DD779-06F6-D643-B698-7EBDD9EA0418}" sibTransId="{5EF9E85E-1D17-1648-B69B-AF51027553DD}"/>
    <dgm:cxn modelId="{E71263C6-4516-1549-8374-50907437428C}" srcId="{EF11FFE0-8AF3-5143-B58B-2ACD27F168A4}" destId="{22407FE9-D9DE-B44C-B8F6-C0BFA3C96A9C}" srcOrd="0" destOrd="0" parTransId="{A6F5D557-DFD2-5740-B2EF-8231DE57AB7B}" sibTransId="{B35A659F-7223-0B46-8343-987D69B21FCA}"/>
    <dgm:cxn modelId="{F26EC565-0A55-AA4D-8EF2-62A26CA6F271}" srcId="{D331728D-67DF-154B-A308-A3720379A151}" destId="{EF11FFE0-8AF3-5143-B58B-2ACD27F168A4}" srcOrd="0" destOrd="0" parTransId="{10B77ED6-37D4-BE48-9852-A350B9E0B302}" sibTransId="{D312DA8C-6C27-F644-9BBE-165CD7D1010E}"/>
    <dgm:cxn modelId="{61D911A2-956E-CC49-932E-518B22C4DF1E}" type="presOf" srcId="{7BCFCD1A-939D-3048-BB73-991F53DEED3A}" destId="{FA81FFD9-02D1-FA4F-9374-A065A42ABBCA}" srcOrd="0" destOrd="0" presId="urn:microsoft.com/office/officeart/2008/layout/LinedList"/>
    <dgm:cxn modelId="{D2D201B7-6C02-9947-A167-06267B32B000}" srcId="{13372A5C-A714-3542-8383-67D71525E6B1}" destId="{1CE20E6B-9922-BB42-A0BB-B52D68C05743}" srcOrd="1" destOrd="0" parTransId="{74BED3B5-2AE5-9E4E-A517-1058D8C79E9F}" sibTransId="{E86E13B8-D2F4-734E-9101-3EABC9071103}"/>
    <dgm:cxn modelId="{88B655AC-DFB4-214E-8F23-B292AB112E15}" type="presOf" srcId="{1CE20E6B-9922-BB42-A0BB-B52D68C05743}" destId="{1BB2A3A3-450B-0647-9692-9D3BFA6BE99E}" srcOrd="0" destOrd="0" presId="urn:microsoft.com/office/officeart/2008/layout/LinedList"/>
    <dgm:cxn modelId="{60E55646-DEC2-5743-875E-B558AA178BBD}" srcId="{1CE20E6B-9922-BB42-A0BB-B52D68C05743}" destId="{6185013D-724E-9D46-8876-BE0089AAD257}" srcOrd="0" destOrd="0" parTransId="{6CC4B749-959E-7C43-9069-AE3C33473854}" sibTransId="{91557B6E-284B-254B-B7B4-84EDF099E585}"/>
    <dgm:cxn modelId="{99427EEC-2F7A-8342-A9D0-21AAE211C604}" srcId="{BC6874A7-7186-794B-BCC1-70D9AB569020}" destId="{2431501E-D928-4740-9DB7-E86182AD2FA6}" srcOrd="0" destOrd="0" parTransId="{3CEBBFE7-4B6A-094C-8E54-9AC942C46879}" sibTransId="{BB1B8ED3-3815-6341-B13D-745D40CAE1F8}"/>
    <dgm:cxn modelId="{501DA092-A2B4-2748-ABEE-0909CC410429}" srcId="{2431501E-D928-4740-9DB7-E86182AD2FA6}" destId="{7BCFCD1A-939D-3048-BB73-991F53DEED3A}" srcOrd="0" destOrd="0" parTransId="{91C4596A-F954-5E4B-B409-B05E2D806BE6}" sibTransId="{17202225-23EF-2141-8F9A-18AFFEBF8D4E}"/>
    <dgm:cxn modelId="{E8FE9BA5-B61F-744E-9E2F-FB7C7072C8FF}" type="presOf" srcId="{8B022444-DA0D-C246-BF83-B89EEC0C8762}" destId="{B62DE01E-3A9E-5A44-BE5C-8278B4F9B107}" srcOrd="0" destOrd="0" presId="urn:microsoft.com/office/officeart/2008/layout/LinedList"/>
    <dgm:cxn modelId="{AEF2EF54-0869-4F4D-A9BA-E7139FDF70F7}" type="presOf" srcId="{EF11FFE0-8AF3-5143-B58B-2ACD27F168A4}" destId="{5203492B-A0D1-394F-B371-59B0A8A1216A}" srcOrd="0" destOrd="0" presId="urn:microsoft.com/office/officeart/2008/layout/LinedList"/>
    <dgm:cxn modelId="{9AAB5DDD-1618-C946-BDC3-B5359E69A123}" type="presParOf" srcId="{8DFD707E-E4C3-5E40-9FE9-7DA33F45CDBB}" destId="{981E65C1-58D2-E843-9104-9065DEBBBA47}" srcOrd="0" destOrd="0" presId="urn:microsoft.com/office/officeart/2008/layout/LinedList"/>
    <dgm:cxn modelId="{0060DE1F-D634-004C-B6FE-5A30388D8B81}" type="presParOf" srcId="{8DFD707E-E4C3-5E40-9FE9-7DA33F45CDBB}" destId="{88617C45-9A51-0047-B27B-7EF41C8E63D6}" srcOrd="1" destOrd="0" presId="urn:microsoft.com/office/officeart/2008/layout/LinedList"/>
    <dgm:cxn modelId="{2AD0B8EB-B497-A246-B4C8-EA0E45B2D788}" type="presParOf" srcId="{88617C45-9A51-0047-B27B-7EF41C8E63D6}" destId="{FC0629D4-4656-9741-B76B-CA81684B338B}" srcOrd="0" destOrd="0" presId="urn:microsoft.com/office/officeart/2008/layout/LinedList"/>
    <dgm:cxn modelId="{D34340DB-9A53-4946-AEDF-9AE78F119503}" type="presParOf" srcId="{88617C45-9A51-0047-B27B-7EF41C8E63D6}" destId="{EBD27930-95C0-5A40-90A9-804C608BF8E6}" srcOrd="1" destOrd="0" presId="urn:microsoft.com/office/officeart/2008/layout/LinedList"/>
    <dgm:cxn modelId="{A38B1EC6-B7B6-1048-A0A6-C9A344CAB9F5}" type="presParOf" srcId="{EBD27930-95C0-5A40-90A9-804C608BF8E6}" destId="{26A5BC71-5A96-CF46-AD9B-B82A2FCDCAB1}" srcOrd="0" destOrd="0" presId="urn:microsoft.com/office/officeart/2008/layout/LinedList"/>
    <dgm:cxn modelId="{F763E292-108A-DB47-B277-E925CD2A4F89}" type="presParOf" srcId="{EBD27930-95C0-5A40-90A9-804C608BF8E6}" destId="{BBECB8A3-DD3A-C049-885F-DF84A8F5F6E9}" srcOrd="1" destOrd="0" presId="urn:microsoft.com/office/officeart/2008/layout/LinedList"/>
    <dgm:cxn modelId="{6CDFEA1F-E458-EF43-A16B-94C8E5CDD62B}" type="presParOf" srcId="{BBECB8A3-DD3A-C049-885F-DF84A8F5F6E9}" destId="{2534FB1D-C266-0042-A345-6F105D0DC435}" srcOrd="0" destOrd="0" presId="urn:microsoft.com/office/officeart/2008/layout/LinedList"/>
    <dgm:cxn modelId="{53A8C8C1-608A-CE48-840D-84753FB8D542}" type="presParOf" srcId="{BBECB8A3-DD3A-C049-885F-DF84A8F5F6E9}" destId="{5203492B-A0D1-394F-B371-59B0A8A1216A}" srcOrd="1" destOrd="0" presId="urn:microsoft.com/office/officeart/2008/layout/LinedList"/>
    <dgm:cxn modelId="{2B59BC3F-1265-7947-BB13-E93C5F200436}" type="presParOf" srcId="{BBECB8A3-DD3A-C049-885F-DF84A8F5F6E9}" destId="{94EEA39A-19A3-4248-A3B3-540FC4C848AE}" srcOrd="2" destOrd="0" presId="urn:microsoft.com/office/officeart/2008/layout/LinedList"/>
    <dgm:cxn modelId="{31761D6A-3AB6-2F41-846A-A7B3652C9504}" type="presParOf" srcId="{94EEA39A-19A3-4248-A3B3-540FC4C848AE}" destId="{D81272AF-B719-604C-8B64-20FEE4FD453A}" srcOrd="0" destOrd="0" presId="urn:microsoft.com/office/officeart/2008/layout/LinedList"/>
    <dgm:cxn modelId="{58C80AFD-A2A9-0E46-9F8F-5DF6C52C3170}" type="presParOf" srcId="{D81272AF-B719-604C-8B64-20FEE4FD453A}" destId="{59CA7629-7FA2-9C44-B6AE-3FAB705810E6}" srcOrd="0" destOrd="0" presId="urn:microsoft.com/office/officeart/2008/layout/LinedList"/>
    <dgm:cxn modelId="{85645E05-F23C-614E-9081-D023E4EAA9AD}" type="presParOf" srcId="{D81272AF-B719-604C-8B64-20FEE4FD453A}" destId="{4535EB5E-BBC3-614E-AE8C-919C7FF0A217}" srcOrd="1" destOrd="0" presId="urn:microsoft.com/office/officeart/2008/layout/LinedList"/>
    <dgm:cxn modelId="{529FDA8D-AF58-A144-B972-1B05995B9AE4}" type="presParOf" srcId="{D81272AF-B719-604C-8B64-20FEE4FD453A}" destId="{C9F9676A-2D25-9249-AAB9-A13B63E4FE6C}" srcOrd="2" destOrd="0" presId="urn:microsoft.com/office/officeart/2008/layout/LinedList"/>
    <dgm:cxn modelId="{E2E117AE-CF1E-5A40-B287-51EE1BEF9002}" type="presParOf" srcId="{EBD27930-95C0-5A40-90A9-804C608BF8E6}" destId="{B26BB132-2FB0-4443-9D22-1E5484CBDD12}" srcOrd="2" destOrd="0" presId="urn:microsoft.com/office/officeart/2008/layout/LinedList"/>
    <dgm:cxn modelId="{4EB9F536-EEDF-8C45-951B-8480B2AFCECE}" type="presParOf" srcId="{EBD27930-95C0-5A40-90A9-804C608BF8E6}" destId="{0E4B050A-0465-0E49-81F7-1CB2BCE17890}" srcOrd="3" destOrd="0" presId="urn:microsoft.com/office/officeart/2008/layout/LinedList"/>
    <dgm:cxn modelId="{17805BFF-B4EF-894B-9099-0EA4A1EBCD02}" type="presParOf" srcId="{8DFD707E-E4C3-5E40-9FE9-7DA33F45CDBB}" destId="{202875E3-B834-DE40-AC76-1494B7DA6384}" srcOrd="2" destOrd="0" presId="urn:microsoft.com/office/officeart/2008/layout/LinedList"/>
    <dgm:cxn modelId="{A3C01AB9-DA65-B644-B80C-FB6356A7EC88}" type="presParOf" srcId="{8DFD707E-E4C3-5E40-9FE9-7DA33F45CDBB}" destId="{2096BCD4-5D9B-C94E-869A-D3174E3FE31F}" srcOrd="3" destOrd="0" presId="urn:microsoft.com/office/officeart/2008/layout/LinedList"/>
    <dgm:cxn modelId="{F90D6EC9-6EF9-3E48-8C08-31B5A62050E4}" type="presParOf" srcId="{2096BCD4-5D9B-C94E-869A-D3174E3FE31F}" destId="{1BB2A3A3-450B-0647-9692-9D3BFA6BE99E}" srcOrd="0" destOrd="0" presId="urn:microsoft.com/office/officeart/2008/layout/LinedList"/>
    <dgm:cxn modelId="{6E15C2FE-5321-4440-8E36-B57A4A2DECB2}" type="presParOf" srcId="{2096BCD4-5D9B-C94E-869A-D3174E3FE31F}" destId="{7D5B8EDF-D2B1-564C-8516-6EF25B1C56BF}" srcOrd="1" destOrd="0" presId="urn:microsoft.com/office/officeart/2008/layout/LinedList"/>
    <dgm:cxn modelId="{5872D77C-AA49-8045-AA05-F1715F4C1B8C}" type="presParOf" srcId="{7D5B8EDF-D2B1-564C-8516-6EF25B1C56BF}" destId="{5D5590F5-1E40-D046-B5A7-DEF1CCFD1134}" srcOrd="0" destOrd="0" presId="urn:microsoft.com/office/officeart/2008/layout/LinedList"/>
    <dgm:cxn modelId="{2CC6BF8B-3060-F64B-A5AD-C0FFF2CAFB19}" type="presParOf" srcId="{7D5B8EDF-D2B1-564C-8516-6EF25B1C56BF}" destId="{AF84FD61-E186-8F4A-B2C0-86770A6059FA}" srcOrd="1" destOrd="0" presId="urn:microsoft.com/office/officeart/2008/layout/LinedList"/>
    <dgm:cxn modelId="{92BE1776-E401-2240-94BD-E13684F7BF9C}" type="presParOf" srcId="{AF84FD61-E186-8F4A-B2C0-86770A6059FA}" destId="{DDAEEBC1-61EA-D043-9A02-DFF28314E802}" srcOrd="0" destOrd="0" presId="urn:microsoft.com/office/officeart/2008/layout/LinedList"/>
    <dgm:cxn modelId="{1D70A38F-FCEC-6C49-A0BB-24313CFC79FD}" type="presParOf" srcId="{AF84FD61-E186-8F4A-B2C0-86770A6059FA}" destId="{55D10C31-8979-A541-A9C8-975ED58C8635}" srcOrd="1" destOrd="0" presId="urn:microsoft.com/office/officeart/2008/layout/LinedList"/>
    <dgm:cxn modelId="{EA218BE2-51FC-0C4A-9451-280A8E78B23C}" type="presParOf" srcId="{AF84FD61-E186-8F4A-B2C0-86770A6059FA}" destId="{8BE03BCA-D94D-5B42-9C11-BBE00E5D5D25}" srcOrd="2" destOrd="0" presId="urn:microsoft.com/office/officeart/2008/layout/LinedList"/>
    <dgm:cxn modelId="{E74309A4-DD7A-8E43-8A9F-1160E0D82E88}" type="presParOf" srcId="{8BE03BCA-D94D-5B42-9C11-BBE00E5D5D25}" destId="{9A7F266E-F9C3-1F4E-B724-8C37D90EF866}" srcOrd="0" destOrd="0" presId="urn:microsoft.com/office/officeart/2008/layout/LinedList"/>
    <dgm:cxn modelId="{F345F00C-A757-C040-BAA2-AC644A8EA07A}" type="presParOf" srcId="{9A7F266E-F9C3-1F4E-B724-8C37D90EF866}" destId="{2C6BA8F1-466C-DF41-B2C3-DD28A7CC389D}" srcOrd="0" destOrd="0" presId="urn:microsoft.com/office/officeart/2008/layout/LinedList"/>
    <dgm:cxn modelId="{FE4E804F-1ADE-614B-BFC6-982A691A666A}" type="presParOf" srcId="{9A7F266E-F9C3-1F4E-B724-8C37D90EF866}" destId="{BB72CD7E-3F65-E341-9ABB-CAC8E03ED417}" srcOrd="1" destOrd="0" presId="urn:microsoft.com/office/officeart/2008/layout/LinedList"/>
    <dgm:cxn modelId="{E9D3B940-1646-9E4C-8B1B-F4362EA73611}" type="presParOf" srcId="{9A7F266E-F9C3-1F4E-B724-8C37D90EF866}" destId="{0DDB0546-4B76-E44F-BB91-ABB09E6C3A7A}" srcOrd="2" destOrd="0" presId="urn:microsoft.com/office/officeart/2008/layout/LinedList"/>
    <dgm:cxn modelId="{349A28AE-49A8-A34E-A027-5E1DBEA7D152}" type="presParOf" srcId="{7D5B8EDF-D2B1-564C-8516-6EF25B1C56BF}" destId="{EF5862B4-70D7-6147-931E-EA65D91DA4BC}" srcOrd="2" destOrd="0" presId="urn:microsoft.com/office/officeart/2008/layout/LinedList"/>
    <dgm:cxn modelId="{3B29B37D-0D0A-9B4F-B36B-4D2377CB5838}" type="presParOf" srcId="{7D5B8EDF-D2B1-564C-8516-6EF25B1C56BF}" destId="{B55A1E60-1B44-F045-BE07-D1668F509D6E}" srcOrd="3" destOrd="0" presId="urn:microsoft.com/office/officeart/2008/layout/LinedList"/>
    <dgm:cxn modelId="{7B5F8985-B5DC-1147-AE1F-83DB29849406}" type="presParOf" srcId="{8DFD707E-E4C3-5E40-9FE9-7DA33F45CDBB}" destId="{3CA83E15-4B19-864E-A6E2-ADEACE8B80FE}" srcOrd="4" destOrd="0" presId="urn:microsoft.com/office/officeart/2008/layout/LinedList"/>
    <dgm:cxn modelId="{DA85D886-B3A6-7749-A31A-639B37F8C463}" type="presParOf" srcId="{8DFD707E-E4C3-5E40-9FE9-7DA33F45CDBB}" destId="{7368FE4E-9751-6848-B9D2-A8CCC618BF03}" srcOrd="5" destOrd="0" presId="urn:microsoft.com/office/officeart/2008/layout/LinedList"/>
    <dgm:cxn modelId="{EA5A1949-6A82-D946-99F3-7BF38B49C800}" type="presParOf" srcId="{7368FE4E-9751-6848-B9D2-A8CCC618BF03}" destId="{9E7CB1C5-0D07-1343-B7AB-857B8397EC3A}" srcOrd="0" destOrd="0" presId="urn:microsoft.com/office/officeart/2008/layout/LinedList"/>
    <dgm:cxn modelId="{B504C571-2DA7-6B45-AF59-73B36AF570B6}" type="presParOf" srcId="{7368FE4E-9751-6848-B9D2-A8CCC618BF03}" destId="{9ADD691C-3C0E-1A4D-BD80-1F2BFBE9B8DC}" srcOrd="1" destOrd="0" presId="urn:microsoft.com/office/officeart/2008/layout/LinedList"/>
    <dgm:cxn modelId="{24C1F0B0-993F-0044-BC80-2BCFA085D1B4}" type="presParOf" srcId="{9ADD691C-3C0E-1A4D-BD80-1F2BFBE9B8DC}" destId="{8999284B-68B6-234B-B969-95A31D53EFC0}" srcOrd="0" destOrd="0" presId="urn:microsoft.com/office/officeart/2008/layout/LinedList"/>
    <dgm:cxn modelId="{E3BF8C32-A597-174C-BC04-3C3F7A53EDA5}" type="presParOf" srcId="{9ADD691C-3C0E-1A4D-BD80-1F2BFBE9B8DC}" destId="{4B0D8F4A-B32C-0747-AD32-273DD6E63104}" srcOrd="1" destOrd="0" presId="urn:microsoft.com/office/officeart/2008/layout/LinedList"/>
    <dgm:cxn modelId="{EF322117-9DCA-3047-AF92-41862442988F}" type="presParOf" srcId="{4B0D8F4A-B32C-0747-AD32-273DD6E63104}" destId="{6E089457-3A19-D640-8A6A-4B905802B151}" srcOrd="0" destOrd="0" presId="urn:microsoft.com/office/officeart/2008/layout/LinedList"/>
    <dgm:cxn modelId="{3F37AE9F-8C9E-C949-8305-5A667CD1363D}" type="presParOf" srcId="{4B0D8F4A-B32C-0747-AD32-273DD6E63104}" destId="{EE0F5F00-545D-7842-ACC5-B6A3618FF6B4}" srcOrd="1" destOrd="0" presId="urn:microsoft.com/office/officeart/2008/layout/LinedList"/>
    <dgm:cxn modelId="{FBA67052-B5F9-5C40-9E27-EC4C45B7819F}" type="presParOf" srcId="{4B0D8F4A-B32C-0747-AD32-273DD6E63104}" destId="{D20581A1-F11E-9944-B033-C9D173192CC0}" srcOrd="2" destOrd="0" presId="urn:microsoft.com/office/officeart/2008/layout/LinedList"/>
    <dgm:cxn modelId="{1C3E0B78-F5B0-F641-866E-6A29BF30FA04}" type="presParOf" srcId="{D20581A1-F11E-9944-B033-C9D173192CC0}" destId="{B36C5F48-E23B-BF44-AA8C-B7AB01DA0624}" srcOrd="0" destOrd="0" presId="urn:microsoft.com/office/officeart/2008/layout/LinedList"/>
    <dgm:cxn modelId="{6B2A5DBF-4AFC-3D4A-A1BF-3F1D0207AA67}" type="presParOf" srcId="{B36C5F48-E23B-BF44-AA8C-B7AB01DA0624}" destId="{CE595471-8E30-8143-ABB0-3D9930F3F7A4}" srcOrd="0" destOrd="0" presId="urn:microsoft.com/office/officeart/2008/layout/LinedList"/>
    <dgm:cxn modelId="{BDFB6C05-D635-5C45-9743-7A6C3BE52549}" type="presParOf" srcId="{B36C5F48-E23B-BF44-AA8C-B7AB01DA0624}" destId="{E1CBFB4A-7C52-4742-B91A-5FBF10AB7380}" srcOrd="1" destOrd="0" presId="urn:microsoft.com/office/officeart/2008/layout/LinedList"/>
    <dgm:cxn modelId="{3A1FDB43-AEEE-7849-A0F0-1A6D38FC3077}" type="presParOf" srcId="{B36C5F48-E23B-BF44-AA8C-B7AB01DA0624}" destId="{19FDC604-1B37-0A49-AFFB-99D0349E49D1}" srcOrd="2" destOrd="0" presId="urn:microsoft.com/office/officeart/2008/layout/LinedList"/>
    <dgm:cxn modelId="{D772A5D9-B8DD-3444-A2E7-9926FCEAB674}" type="presParOf" srcId="{9ADD691C-3C0E-1A4D-BD80-1F2BFBE9B8DC}" destId="{F705D1EC-1E30-9C4B-97A8-4347AB42D1E4}" srcOrd="2" destOrd="0" presId="urn:microsoft.com/office/officeart/2008/layout/LinedList"/>
    <dgm:cxn modelId="{D7D95D5B-A984-7647-A27E-FB917F025BAC}" type="presParOf" srcId="{9ADD691C-3C0E-1A4D-BD80-1F2BFBE9B8DC}" destId="{BFB00678-3061-1D47-876E-D6D049E3B763}" srcOrd="3" destOrd="0" presId="urn:microsoft.com/office/officeart/2008/layout/LinedList"/>
    <dgm:cxn modelId="{BB004D9A-48FF-5148-99F7-9E3AA4884188}" type="presParOf" srcId="{8DFD707E-E4C3-5E40-9FE9-7DA33F45CDBB}" destId="{91D64267-369C-9845-A19C-C6AC746671B4}" srcOrd="6" destOrd="0" presId="urn:microsoft.com/office/officeart/2008/layout/LinedList"/>
    <dgm:cxn modelId="{71E4FAF8-6959-744B-961E-5BBAFFD6D770}" type="presParOf" srcId="{8DFD707E-E4C3-5E40-9FE9-7DA33F45CDBB}" destId="{9E8A6C52-7B4C-4647-B708-C0BD20D64096}" srcOrd="7" destOrd="0" presId="urn:microsoft.com/office/officeart/2008/layout/LinedList"/>
    <dgm:cxn modelId="{D698083D-D109-1B49-91CD-3B266646FFF3}" type="presParOf" srcId="{9E8A6C52-7B4C-4647-B708-C0BD20D64096}" destId="{6E65C520-DD18-7E46-80A0-D6535D585C62}" srcOrd="0" destOrd="0" presId="urn:microsoft.com/office/officeart/2008/layout/LinedList"/>
    <dgm:cxn modelId="{B401B69B-5A5F-4F47-AA00-8112F91590A9}" type="presParOf" srcId="{9E8A6C52-7B4C-4647-B708-C0BD20D64096}" destId="{CEEF6721-2488-CF43-A108-81F718ADE64C}" srcOrd="1" destOrd="0" presId="urn:microsoft.com/office/officeart/2008/layout/LinedList"/>
    <dgm:cxn modelId="{C84103EC-3295-8941-8C4B-B35B4116DC1D}" type="presParOf" srcId="{CEEF6721-2488-CF43-A108-81F718ADE64C}" destId="{8BF2C77C-56BB-F14D-B8FC-5A5F704CEF9F}" srcOrd="0" destOrd="0" presId="urn:microsoft.com/office/officeart/2008/layout/LinedList"/>
    <dgm:cxn modelId="{DD5B22ED-9B2C-5147-9731-E7F4AA148EA5}" type="presParOf" srcId="{CEEF6721-2488-CF43-A108-81F718ADE64C}" destId="{822700C7-7F23-8944-8B65-04349D6CD592}" srcOrd="1" destOrd="0" presId="urn:microsoft.com/office/officeart/2008/layout/LinedList"/>
    <dgm:cxn modelId="{8DE36845-7E86-F44A-A306-4EFB4671E282}" type="presParOf" srcId="{822700C7-7F23-8944-8B65-04349D6CD592}" destId="{0D6101FA-B16F-A34F-90B8-8E2B6BC7D21C}" srcOrd="0" destOrd="0" presId="urn:microsoft.com/office/officeart/2008/layout/LinedList"/>
    <dgm:cxn modelId="{FAF0277C-7D9E-8D4F-9606-4A977A19C04C}" type="presParOf" srcId="{822700C7-7F23-8944-8B65-04349D6CD592}" destId="{7A4ED0A0-6CD3-7043-8483-5FE6E412DE8C}" srcOrd="1" destOrd="0" presId="urn:microsoft.com/office/officeart/2008/layout/LinedList"/>
    <dgm:cxn modelId="{767F4285-E9D4-5943-8AA1-74C9FF5463B6}" type="presParOf" srcId="{822700C7-7F23-8944-8B65-04349D6CD592}" destId="{F0DD8A4F-9B16-914B-B764-FE62138D1B81}" srcOrd="2" destOrd="0" presId="urn:microsoft.com/office/officeart/2008/layout/LinedList"/>
    <dgm:cxn modelId="{16D6B0A6-4E3D-434E-A09C-49AF924148C2}" type="presParOf" srcId="{F0DD8A4F-9B16-914B-B764-FE62138D1B81}" destId="{42621082-E44F-4E4A-859F-F750995CB3A7}" srcOrd="0" destOrd="0" presId="urn:microsoft.com/office/officeart/2008/layout/LinedList"/>
    <dgm:cxn modelId="{90BD4607-F0B6-4544-88C8-77EC7E276CEC}" type="presParOf" srcId="{42621082-E44F-4E4A-859F-F750995CB3A7}" destId="{6073E719-C281-404C-ABD0-81C27F4928AB}" srcOrd="0" destOrd="0" presId="urn:microsoft.com/office/officeart/2008/layout/LinedList"/>
    <dgm:cxn modelId="{101E397E-D347-5C4D-A603-A998992197C7}" type="presParOf" srcId="{42621082-E44F-4E4A-859F-F750995CB3A7}" destId="{FA81FFD9-02D1-FA4F-9374-A065A42ABBCA}" srcOrd="1" destOrd="0" presId="urn:microsoft.com/office/officeart/2008/layout/LinedList"/>
    <dgm:cxn modelId="{9690A869-A13B-9A4B-9E22-3CA5928446FF}" type="presParOf" srcId="{42621082-E44F-4E4A-859F-F750995CB3A7}" destId="{75FCE79E-735E-214D-887C-DB5930E78352}" srcOrd="2" destOrd="0" presId="urn:microsoft.com/office/officeart/2008/layout/LinedList"/>
    <dgm:cxn modelId="{476939AE-4ED9-BB46-9A7B-1370EBADEA8C}" type="presParOf" srcId="{CEEF6721-2488-CF43-A108-81F718ADE64C}" destId="{C00C590A-2079-C64F-91B4-3F337ED1EAE3}" srcOrd="2" destOrd="0" presId="urn:microsoft.com/office/officeart/2008/layout/LinedList"/>
    <dgm:cxn modelId="{112F1609-D5B7-C242-9BD3-7C6FB4D8E674}" type="presParOf" srcId="{CEEF6721-2488-CF43-A108-81F718ADE64C}" destId="{0650D83F-40AE-0341-8FD7-BDFB88FAB771}" srcOrd="3" destOrd="0" presId="urn:microsoft.com/office/officeart/2008/layout/LinedList"/>
    <dgm:cxn modelId="{6FDC0DF6-0A49-FE4E-9485-DAB7BFECE08B}" type="presParOf" srcId="{8DFD707E-E4C3-5E40-9FE9-7DA33F45CDBB}" destId="{BF9BE72E-08CB-4149-B5A6-445447D75744}" srcOrd="8" destOrd="0" presId="urn:microsoft.com/office/officeart/2008/layout/LinedList"/>
    <dgm:cxn modelId="{802CD751-1A5C-8945-B7FC-6A669EDF400A}" type="presParOf" srcId="{8DFD707E-E4C3-5E40-9FE9-7DA33F45CDBB}" destId="{13970FB1-C37F-934B-A589-5D57339D75BB}" srcOrd="9" destOrd="0" presId="urn:microsoft.com/office/officeart/2008/layout/LinedList"/>
    <dgm:cxn modelId="{9AF2A5B8-D194-364B-A95F-24E708BB1514}" type="presParOf" srcId="{13970FB1-C37F-934B-A589-5D57339D75BB}" destId="{B62DE01E-3A9E-5A44-BE5C-8278B4F9B107}" srcOrd="0" destOrd="0" presId="urn:microsoft.com/office/officeart/2008/layout/LinedList"/>
    <dgm:cxn modelId="{3D5F54B8-03F2-1F45-9B87-16920748E9DF}" type="presParOf" srcId="{13970FB1-C37F-934B-A589-5D57339D75BB}" destId="{F51F61BC-ADE1-2E43-B2E6-E1611FC081B9}" srcOrd="1" destOrd="0" presId="urn:microsoft.com/office/officeart/2008/layout/LinedList"/>
    <dgm:cxn modelId="{5FE04676-FCE8-7E4E-8A96-C20D72EE2133}" type="presParOf" srcId="{F51F61BC-ADE1-2E43-B2E6-E1611FC081B9}" destId="{DBA1DA6B-4A15-904B-9852-E8217065C9F3}" srcOrd="0" destOrd="0" presId="urn:microsoft.com/office/officeart/2008/layout/LinedList"/>
    <dgm:cxn modelId="{100AE649-8A99-E441-B675-C131ACFDC44E}" type="presParOf" srcId="{F51F61BC-ADE1-2E43-B2E6-E1611FC081B9}" destId="{D7DEA4AE-E33B-C649-AAD1-0ECB21A30992}" srcOrd="1" destOrd="0" presId="urn:microsoft.com/office/officeart/2008/layout/LinedList"/>
    <dgm:cxn modelId="{3257A578-A151-524F-8CD3-611F5D6135CC}" type="presParOf" srcId="{D7DEA4AE-E33B-C649-AAD1-0ECB21A30992}" destId="{F8BE50E0-F181-044C-AA4E-20C4B36CFB41}" srcOrd="0" destOrd="0" presId="urn:microsoft.com/office/officeart/2008/layout/LinedList"/>
    <dgm:cxn modelId="{2705A5CC-A8D0-0849-9CF4-FFC0A29DEE2E}" type="presParOf" srcId="{D7DEA4AE-E33B-C649-AAD1-0ECB21A30992}" destId="{D07BCE39-67D4-9648-96CE-04587769ECDA}" srcOrd="1" destOrd="0" presId="urn:microsoft.com/office/officeart/2008/layout/LinedList"/>
    <dgm:cxn modelId="{94647586-F69D-C642-89A5-6E36406AB7B0}" type="presParOf" srcId="{D7DEA4AE-E33B-C649-AAD1-0ECB21A30992}" destId="{96F97C11-8145-6645-9956-6CD5297C2E23}" srcOrd="2" destOrd="0" presId="urn:microsoft.com/office/officeart/2008/layout/LinedList"/>
    <dgm:cxn modelId="{5BC42E2D-9F29-054D-8395-77A35B54D0FD}" type="presParOf" srcId="{96F97C11-8145-6645-9956-6CD5297C2E23}" destId="{4D9069F2-19D6-F445-8A87-5EB5A5A7971C}" srcOrd="0" destOrd="0" presId="urn:microsoft.com/office/officeart/2008/layout/LinedList"/>
    <dgm:cxn modelId="{03EE1E13-BCB2-6B4F-B928-6EC4B9A20117}" type="presParOf" srcId="{4D9069F2-19D6-F445-8A87-5EB5A5A7971C}" destId="{16942F17-7169-8446-BB13-D355C0EAC5B6}" srcOrd="0" destOrd="0" presId="urn:microsoft.com/office/officeart/2008/layout/LinedList"/>
    <dgm:cxn modelId="{EB33E58C-8441-B742-A51D-B5BD44DD92AD}" type="presParOf" srcId="{4D9069F2-19D6-F445-8A87-5EB5A5A7971C}" destId="{3F646AE1-98E1-B741-827E-C055825F7516}" srcOrd="1" destOrd="0" presId="urn:microsoft.com/office/officeart/2008/layout/LinedList"/>
    <dgm:cxn modelId="{23B04FA5-AC89-B543-A4CC-A6F0F9E82C6B}" type="presParOf" srcId="{4D9069F2-19D6-F445-8A87-5EB5A5A7971C}" destId="{18BBFD7A-AE28-3643-8B35-DC4D44820804}" srcOrd="2" destOrd="0" presId="urn:microsoft.com/office/officeart/2008/layout/LinedList"/>
    <dgm:cxn modelId="{5AE8B794-8FD4-1E43-83A2-4BFC24E1EAD2}" type="presParOf" srcId="{F51F61BC-ADE1-2E43-B2E6-E1611FC081B9}" destId="{AF3F824E-F8CE-1442-AEE2-DCCBFBA983DC}" srcOrd="2" destOrd="0" presId="urn:microsoft.com/office/officeart/2008/layout/LinedList"/>
    <dgm:cxn modelId="{A299E3A0-CCDE-F641-BF3A-60200F600BCA}" type="presParOf" srcId="{F51F61BC-ADE1-2E43-B2E6-E1611FC081B9}" destId="{2A3ABFD9-C821-DA40-9ECE-170557EB7E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E65C1-58D2-E843-9104-9065DEBBBA47}">
      <dsp:nvSpPr>
        <dsp:cNvPr id="0" name=""/>
        <dsp:cNvSpPr/>
      </dsp:nvSpPr>
      <dsp:spPr>
        <a:xfrm>
          <a:off x="0" y="4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29D4-4656-9741-B76B-CA81684B338B}">
      <dsp:nvSpPr>
        <dsp:cNvPr id="0" name=""/>
        <dsp:cNvSpPr/>
      </dsp:nvSpPr>
      <dsp:spPr>
        <a:xfrm>
          <a:off x="0" y="4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Leo </a:t>
          </a:r>
          <a:r>
            <a:rPr lang="en-US" sz="1100" kern="1200" dirty="0" err="1" smtClean="0"/>
            <a:t>Carillo</a:t>
          </a:r>
          <a:endParaRPr lang="en-US" sz="1100" kern="1200" dirty="0"/>
        </a:p>
      </dsp:txBody>
      <dsp:txXfrm>
        <a:off x="0" y="417"/>
        <a:ext cx="1757432" cy="683725"/>
      </dsp:txXfrm>
    </dsp:sp>
    <dsp:sp modelId="{5203492B-A0D1-394F-B371-59B0A8A1216A}">
      <dsp:nvSpPr>
        <dsp:cNvPr id="0" name=""/>
        <dsp:cNvSpPr/>
      </dsp:nvSpPr>
      <dsp:spPr>
        <a:xfrm>
          <a:off x="1889239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Charles Balteria</a:t>
          </a:r>
          <a:endParaRPr lang="en-US" sz="2800" kern="1200" dirty="0"/>
        </a:p>
      </dsp:txBody>
      <dsp:txXfrm>
        <a:off x="1889239" y="31465"/>
        <a:ext cx="3383056" cy="620961"/>
      </dsp:txXfrm>
    </dsp:sp>
    <dsp:sp modelId="{4535EB5E-BBC3-614E-AE8C-919C7FF0A217}">
      <dsp:nvSpPr>
        <dsp:cNvPr id="0" name=""/>
        <dsp:cNvSpPr/>
      </dsp:nvSpPr>
      <dsp:spPr>
        <a:xfrm>
          <a:off x="5404103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x1564</a:t>
          </a:r>
          <a:endParaRPr lang="en-US" sz="2800" kern="1200" dirty="0"/>
        </a:p>
      </dsp:txBody>
      <dsp:txXfrm>
        <a:off x="5404103" y="31465"/>
        <a:ext cx="3383056" cy="620961"/>
      </dsp:txXfrm>
    </dsp:sp>
    <dsp:sp modelId="{B26BB132-2FB0-4443-9D22-1E5484CBDD12}">
      <dsp:nvSpPr>
        <dsp:cNvPr id="0" name=""/>
        <dsp:cNvSpPr/>
      </dsp:nvSpPr>
      <dsp:spPr>
        <a:xfrm>
          <a:off x="1757432" y="6524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875E3-B834-DE40-AC76-1494B7DA6384}">
      <dsp:nvSpPr>
        <dsp:cNvPr id="0" name=""/>
        <dsp:cNvSpPr/>
      </dsp:nvSpPr>
      <dsp:spPr>
        <a:xfrm>
          <a:off x="0" y="68414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2A3A3-450B-0647-9692-9D3BFA6BE99E}">
      <dsp:nvSpPr>
        <dsp:cNvPr id="0" name=""/>
        <dsp:cNvSpPr/>
      </dsp:nvSpPr>
      <dsp:spPr>
        <a:xfrm>
          <a:off x="0" y="68414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Senior Center</a:t>
          </a:r>
          <a:endParaRPr lang="en-US" sz="1100" kern="1200" dirty="0"/>
        </a:p>
      </dsp:txBody>
      <dsp:txXfrm>
        <a:off x="0" y="684142"/>
        <a:ext cx="1757432" cy="683725"/>
      </dsp:txXfrm>
    </dsp:sp>
    <dsp:sp modelId="{55D10C31-8979-A541-A9C8-975ED58C8635}">
      <dsp:nvSpPr>
        <dsp:cNvPr id="0" name=""/>
        <dsp:cNvSpPr/>
      </dsp:nvSpPr>
      <dsp:spPr>
        <a:xfrm>
          <a:off x="1889239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Mark Olsen</a:t>
          </a:r>
          <a:endParaRPr lang="en-US" sz="2800" kern="1200" dirty="0"/>
        </a:p>
      </dsp:txBody>
      <dsp:txXfrm>
        <a:off x="1889239" y="715190"/>
        <a:ext cx="3383056" cy="620961"/>
      </dsp:txXfrm>
    </dsp:sp>
    <dsp:sp modelId="{BB72CD7E-3F65-E341-9ABB-CAC8E03ED417}">
      <dsp:nvSpPr>
        <dsp:cNvPr id="0" name=""/>
        <dsp:cNvSpPr/>
      </dsp:nvSpPr>
      <dsp:spPr>
        <a:xfrm>
          <a:off x="5404103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x4682</a:t>
          </a:r>
          <a:endParaRPr lang="en-US" sz="2800" kern="1200" dirty="0"/>
        </a:p>
      </dsp:txBody>
      <dsp:txXfrm>
        <a:off x="5404103" y="715190"/>
        <a:ext cx="3383056" cy="620961"/>
      </dsp:txXfrm>
    </dsp:sp>
    <dsp:sp modelId="{EF5862B4-70D7-6147-931E-EA65D91DA4BC}">
      <dsp:nvSpPr>
        <dsp:cNvPr id="0" name=""/>
        <dsp:cNvSpPr/>
      </dsp:nvSpPr>
      <dsp:spPr>
        <a:xfrm>
          <a:off x="1757432" y="133615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83E15-4B19-864E-A6E2-ADEACE8B80FE}">
      <dsp:nvSpPr>
        <dsp:cNvPr id="0" name=""/>
        <dsp:cNvSpPr/>
      </dsp:nvSpPr>
      <dsp:spPr>
        <a:xfrm>
          <a:off x="0" y="136786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B1C5-0D07-1343-B7AB-857B8397EC3A}">
      <dsp:nvSpPr>
        <dsp:cNvPr id="0" name=""/>
        <dsp:cNvSpPr/>
      </dsp:nvSpPr>
      <dsp:spPr>
        <a:xfrm>
          <a:off x="0" y="136786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Classes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Camps</a:t>
          </a:r>
          <a:endParaRPr lang="en-US" sz="1100" kern="1200" dirty="0"/>
        </a:p>
      </dsp:txBody>
      <dsp:txXfrm>
        <a:off x="0" y="1367867"/>
        <a:ext cx="1757432" cy="683725"/>
      </dsp:txXfrm>
    </dsp:sp>
    <dsp:sp modelId="{EE0F5F00-545D-7842-ACC5-B6A3618FF6B4}">
      <dsp:nvSpPr>
        <dsp:cNvPr id="0" name=""/>
        <dsp:cNvSpPr/>
      </dsp:nvSpPr>
      <dsp:spPr>
        <a:xfrm>
          <a:off x="1889239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Brandon Hills</a:t>
          </a:r>
          <a:endParaRPr lang="en-US" sz="2800" kern="1200" dirty="0"/>
        </a:p>
      </dsp:txBody>
      <dsp:txXfrm>
        <a:off x="1889239" y="1398915"/>
        <a:ext cx="3383056" cy="620961"/>
      </dsp:txXfrm>
    </dsp:sp>
    <dsp:sp modelId="{E1CBFB4A-7C52-4742-B91A-5FBF10AB7380}">
      <dsp:nvSpPr>
        <dsp:cNvPr id="0" name=""/>
        <dsp:cNvSpPr/>
      </dsp:nvSpPr>
      <dsp:spPr>
        <a:xfrm>
          <a:off x="5404103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x2971</a:t>
          </a:r>
          <a:endParaRPr lang="en-US" sz="2800" kern="1200" dirty="0"/>
        </a:p>
      </dsp:txBody>
      <dsp:txXfrm>
        <a:off x="5404103" y="1398915"/>
        <a:ext cx="3383056" cy="620961"/>
      </dsp:txXfrm>
    </dsp:sp>
    <dsp:sp modelId="{F705D1EC-1E30-9C4B-97A8-4347AB42D1E4}">
      <dsp:nvSpPr>
        <dsp:cNvPr id="0" name=""/>
        <dsp:cNvSpPr/>
      </dsp:nvSpPr>
      <dsp:spPr>
        <a:xfrm>
          <a:off x="1757432" y="201987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4267-369C-9845-A19C-C6AC746671B4}">
      <dsp:nvSpPr>
        <dsp:cNvPr id="0" name=""/>
        <dsp:cNvSpPr/>
      </dsp:nvSpPr>
      <dsp:spPr>
        <a:xfrm>
          <a:off x="0" y="205159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5C520-DD18-7E46-80A0-D6535D585C62}">
      <dsp:nvSpPr>
        <dsp:cNvPr id="0" name=""/>
        <dsp:cNvSpPr/>
      </dsp:nvSpPr>
      <dsp:spPr>
        <a:xfrm>
          <a:off x="0" y="205159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Preschool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Teens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Traditional Camps</a:t>
          </a:r>
          <a:endParaRPr lang="en-US" sz="1100" kern="1200" dirty="0"/>
        </a:p>
      </dsp:txBody>
      <dsp:txXfrm>
        <a:off x="0" y="2051592"/>
        <a:ext cx="1757432" cy="683725"/>
      </dsp:txXfrm>
    </dsp:sp>
    <dsp:sp modelId="{7A4ED0A0-6CD3-7043-8483-5FE6E412DE8C}">
      <dsp:nvSpPr>
        <dsp:cNvPr id="0" name=""/>
        <dsp:cNvSpPr/>
      </dsp:nvSpPr>
      <dsp:spPr>
        <a:xfrm>
          <a:off x="1889239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Mike Bodman</a:t>
          </a:r>
          <a:endParaRPr lang="en-US" sz="2800" kern="1200" dirty="0"/>
        </a:p>
      </dsp:txBody>
      <dsp:txXfrm>
        <a:off x="1889239" y="2082640"/>
        <a:ext cx="3383056" cy="620961"/>
      </dsp:txXfrm>
    </dsp:sp>
    <dsp:sp modelId="{FA81FFD9-02D1-FA4F-9374-A065A42ABBCA}">
      <dsp:nvSpPr>
        <dsp:cNvPr id="0" name=""/>
        <dsp:cNvSpPr/>
      </dsp:nvSpPr>
      <dsp:spPr>
        <a:xfrm>
          <a:off x="5404103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x7127</a:t>
          </a:r>
          <a:endParaRPr lang="en-US" sz="2800" kern="1200" dirty="0"/>
        </a:p>
      </dsp:txBody>
      <dsp:txXfrm>
        <a:off x="5404103" y="2082640"/>
        <a:ext cx="3383056" cy="620961"/>
      </dsp:txXfrm>
    </dsp:sp>
    <dsp:sp modelId="{C00C590A-2079-C64F-91B4-3F337ED1EAE3}">
      <dsp:nvSpPr>
        <dsp:cNvPr id="0" name=""/>
        <dsp:cNvSpPr/>
      </dsp:nvSpPr>
      <dsp:spPr>
        <a:xfrm>
          <a:off x="1757432" y="270360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E72E-08CB-4149-B5A6-445447D75744}">
      <dsp:nvSpPr>
        <dsp:cNvPr id="0" name=""/>
        <dsp:cNvSpPr/>
      </dsp:nvSpPr>
      <dsp:spPr>
        <a:xfrm>
          <a:off x="0" y="27353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E01E-3A9E-5A44-BE5C-8278B4F9B107}">
      <dsp:nvSpPr>
        <dsp:cNvPr id="0" name=""/>
        <dsp:cNvSpPr/>
      </dsp:nvSpPr>
      <dsp:spPr>
        <a:xfrm>
          <a:off x="0" y="27353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Youth/Adult Sports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 Camps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Leagues</a:t>
          </a:r>
          <a:endParaRPr lang="en-US" sz="1100" kern="1200" dirty="0"/>
        </a:p>
      </dsp:txBody>
      <dsp:txXfrm>
        <a:off x="0" y="2735317"/>
        <a:ext cx="1757432" cy="683725"/>
      </dsp:txXfrm>
    </dsp:sp>
    <dsp:sp modelId="{D07BCE39-67D4-9648-96CE-04587769ECDA}">
      <dsp:nvSpPr>
        <dsp:cNvPr id="0" name=""/>
        <dsp:cNvSpPr/>
      </dsp:nvSpPr>
      <dsp:spPr>
        <a:xfrm>
          <a:off x="1889239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Steve Herrera</a:t>
          </a:r>
          <a:endParaRPr lang="en-US" sz="2800" kern="1200" dirty="0"/>
        </a:p>
      </dsp:txBody>
      <dsp:txXfrm>
        <a:off x="1889239" y="2766365"/>
        <a:ext cx="3383056" cy="620961"/>
      </dsp:txXfrm>
    </dsp:sp>
    <dsp:sp modelId="{3F646AE1-98E1-B741-827E-C055825F7516}">
      <dsp:nvSpPr>
        <dsp:cNvPr id="0" name=""/>
        <dsp:cNvSpPr/>
      </dsp:nvSpPr>
      <dsp:spPr>
        <a:xfrm>
          <a:off x="5404103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x2973</a:t>
          </a:r>
          <a:endParaRPr lang="en-US" sz="2800" kern="1200" dirty="0"/>
        </a:p>
      </dsp:txBody>
      <dsp:txXfrm>
        <a:off x="5404103" y="2766365"/>
        <a:ext cx="3383056" cy="620961"/>
      </dsp:txXfrm>
    </dsp:sp>
    <dsp:sp modelId="{AF3F824E-F8CE-1442-AEE2-DCCBFBA983DC}">
      <dsp:nvSpPr>
        <dsp:cNvPr id="0" name=""/>
        <dsp:cNvSpPr/>
      </dsp:nvSpPr>
      <dsp:spPr>
        <a:xfrm>
          <a:off x="1757432" y="33873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638" y="4459970"/>
            <a:ext cx="3804385" cy="1182468"/>
            <a:chOff x="298383" y="2088682"/>
            <a:chExt cx="3080084" cy="1182468"/>
          </a:xfrm>
        </p:grpSpPr>
        <p:sp>
          <p:nvSpPr>
            <p:cNvPr id="27" name="Rectangle 2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Aquatics Abilities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Some clients may not know what ability they may fall under. Alga Norte offers placement tests on appointment for this determination. If a client wishes to enroll in an aquatics course, the same refund </a:t>
              </a:r>
              <a:r>
                <a:rPr lang="en-US" sz="1100" dirty="0" smtClean="0">
                  <a:solidFill>
                    <a:schemeClr val="tx1"/>
                  </a:solidFill>
                </a:rPr>
                <a:t>policy is </a:t>
              </a:r>
              <a:r>
                <a:rPr lang="en-US" sz="1100" dirty="0">
                  <a:solidFill>
                    <a:schemeClr val="tx1"/>
                  </a:solidFill>
                </a:rPr>
                <a:t>applicable.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984240"/>
            <a:chOff x="298383" y="2088682"/>
            <a:chExt cx="3080084" cy="98424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2"/>
              <a:ext cx="3080084" cy="61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enrolling a customer in a course, please be sure to check the family’s account balance. All patrons must have an existing credit, or a zero balance to continue.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33749" y="3063923"/>
            <a:ext cx="3804384" cy="1927365"/>
            <a:chOff x="298383" y="2088682"/>
            <a:chExt cx="3080084" cy="1927365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Enrollment Overrides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1561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In some cases, you may receive an alert concerning requirements for the course. If a participant is outside the course age range, there is a one-month </a:t>
              </a:r>
              <a:r>
                <a:rPr lang="en-US" sz="1100" dirty="0" smtClean="0">
                  <a:solidFill>
                    <a:schemeClr val="tx1"/>
                  </a:solidFill>
                </a:rPr>
                <a:t>buffer before you need permission from the course instructor or the course supervisor. See the next slide for a complete list of who to contact.</a:t>
              </a:r>
            </a:p>
            <a:p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If </a:t>
              </a:r>
              <a:r>
                <a:rPr lang="en-US" sz="1100" dirty="0">
                  <a:solidFill>
                    <a:schemeClr val="tx1"/>
                  </a:solidFill>
                </a:rPr>
                <a:t>the course is already full, you may not enroll the client in the activity. Instead, add their name to the waiting list and they will be called if a position opens.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2994954"/>
            <a:ext cx="3804385" cy="1329215"/>
            <a:chOff x="298383" y="2088682"/>
            <a:chExt cx="3080084" cy="1329215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Refund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96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When a registrant requests a refund at least 10 city business days before the first class, they may opt to receive 50% refund by check or credit card OR a full credit to their CarlsbadConnect account.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No refunds are to be provided after the deadline has passed.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749" y="1975877"/>
            <a:ext cx="3804384" cy="1088046"/>
            <a:chOff x="298383" y="2088682"/>
            <a:chExt cx="3080084" cy="1088046"/>
          </a:xfrm>
        </p:grpSpPr>
        <p:sp>
          <p:nvSpPr>
            <p:cNvPr id="36" name="Rectangle 35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Preschool Policies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Those currently enrolled in preschool have up until a week prior to the next class for priority registration; Registration opens to the public the week of the last session.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ounded Rectangle 31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sp>
        <p:nvSpPr>
          <p:cNvPr id="32" name="Rounded Rectangle 31">
            <a:hlinkClick r:id="rId4" action="ppaction://hlinksldjump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2741770"/>
              </p:ext>
            </p:extLst>
          </p:nvPr>
        </p:nvGraphicFramePr>
        <p:xfrm>
          <a:off x="200723" y="2041540"/>
          <a:ext cx="8787160" cy="341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03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Enrollment" id="{B13C7F23-1506-D64E-9E4E-88C64C2DBB2D}" vid="{C0B6B599-E36F-A046-81EF-37BEBFF6A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Sample_Trainer_ActiveBWC_Enrollment</Template>
  <TotalTime>19</TotalTime>
  <Words>344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8</cp:revision>
  <dcterms:created xsi:type="dcterms:W3CDTF">2016-10-26T22:21:56Z</dcterms:created>
  <dcterms:modified xsi:type="dcterms:W3CDTF">2016-12-21T22:47:21Z</dcterms:modified>
</cp:coreProperties>
</file>