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51"/>
  </p:normalViewPr>
  <p:slideViewPr>
    <p:cSldViewPr snapToGrid="0" snapToObjects="1">
      <p:cViewPr varScale="1">
        <p:scale>
          <a:sx n="75" d="100"/>
          <a:sy n="75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Before We Continue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933749" y="4825729"/>
            <a:ext cx="3804384" cy="1088046"/>
            <a:chOff x="298383" y="2088682"/>
            <a:chExt cx="3080084" cy="1088046"/>
          </a:xfrm>
        </p:grpSpPr>
        <p:sp>
          <p:nvSpPr>
            <p:cNvPr id="39" name="Rectangle 38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Transfer Policy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Awaiting Text</a:t>
              </a:r>
              <a:endParaRPr lang="en-US" sz="11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638" y="4459970"/>
            <a:ext cx="3804385" cy="1182468"/>
            <a:chOff x="298383" y="2088682"/>
            <a:chExt cx="3080084" cy="1182468"/>
          </a:xfrm>
        </p:grpSpPr>
        <p:sp>
          <p:nvSpPr>
            <p:cNvPr id="27" name="Rectangle 2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Aquatics Abilities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8383" y="2454441"/>
              <a:ext cx="3080084" cy="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Some clients may not know what ability they may fall under. Alga Norte offers placement tests on appointment for this determination. If a client wishes to enroll in an aquatics course, the same refund and transfer policy is applicable.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8638" y="1975877"/>
            <a:ext cx="3804385" cy="984240"/>
            <a:chOff x="298383" y="2088682"/>
            <a:chExt cx="3080084" cy="984240"/>
          </a:xfrm>
        </p:grpSpPr>
        <p:sp>
          <p:nvSpPr>
            <p:cNvPr id="17" name="Rectangle 1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Balance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83" y="2454442"/>
              <a:ext cx="3080084" cy="61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Before enrolling a customer in a course, please be sure to check the family’s account balance. All patrons must have an existing credit, or a zero balance to continue.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33749" y="3063923"/>
            <a:ext cx="3804384" cy="1088046"/>
            <a:chOff x="298383" y="2088682"/>
            <a:chExt cx="3080084" cy="1088046"/>
          </a:xfrm>
        </p:grpSpPr>
        <p:sp>
          <p:nvSpPr>
            <p:cNvPr id="30" name="Rectangle 29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Enrollment Overrides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In some cases, you may receive an alert concerning requirements for the course. If a participant is outside the course age range, there is a one-month buffer before explicit approval is provided to you from the course instructor.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If the course is already full, you may not enroll the client in the activity. Instead, add their name to the waiting list and they will be called if a position opens.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38" y="2994954"/>
            <a:ext cx="3804385" cy="1329215"/>
            <a:chOff x="298383" y="2088682"/>
            <a:chExt cx="3080084" cy="1329215"/>
          </a:xfrm>
        </p:grpSpPr>
        <p:sp>
          <p:nvSpPr>
            <p:cNvPr id="21" name="Rectangle 20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Refund Policy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383" y="2454441"/>
              <a:ext cx="3080084" cy="963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When a registrant requests a refund at least 10 city business days before the first class, they may opt to receive 50% refund by check or credit card OR a full credit to their </a:t>
              </a:r>
              <a:r>
                <a:rPr lang="en-US" sz="1100" dirty="0" err="1">
                  <a:solidFill>
                    <a:schemeClr val="tx1"/>
                  </a:solidFill>
                </a:rPr>
                <a:t>CarlsbadConnect</a:t>
              </a:r>
              <a:r>
                <a:rPr lang="en-US" sz="1100" dirty="0">
                  <a:solidFill>
                    <a:schemeClr val="tx1"/>
                  </a:solidFill>
                </a:rPr>
                <a:t> account.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No refunds are to be provided after the deadline has passed.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33749" y="1975877"/>
            <a:ext cx="3804384" cy="1088046"/>
            <a:chOff x="298383" y="2088682"/>
            <a:chExt cx="3080084" cy="1088046"/>
          </a:xfrm>
        </p:grpSpPr>
        <p:sp>
          <p:nvSpPr>
            <p:cNvPr id="36" name="Rectangle 35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Preschool Policies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Mid session, a patron has priority registration, if they are currently enrolled, up until a week prior to the first class. After, registration is open to the public. Priority week, the last week of priority, is 3 weeks after the start of the session.</a:t>
              </a:r>
            </a:p>
          </p:txBody>
        </p:sp>
      </p:grpSp>
      <p:sp>
        <p:nvSpPr>
          <p:cNvPr id="32" name="Rounded Rectangle 31">
            <a:hlinkClick r:id="rId4" action="ppaction://hlinksldjump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Enrollment" id="{B13C7F23-1506-D64E-9E4E-88C64C2DBB2D}" vid="{C0B6B599-E36F-A046-81EF-37BEBFF6A2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Sample_Trainer_ActiveBWC_Enrollment</Template>
  <TotalTime>1</TotalTime>
  <Words>315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</cp:revision>
  <dcterms:created xsi:type="dcterms:W3CDTF">2016-10-26T22:21:56Z</dcterms:created>
  <dcterms:modified xsi:type="dcterms:W3CDTF">2016-10-26T22:23:07Z</dcterms:modified>
</cp:coreProperties>
</file>