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30"/>
  </p:normalViewPr>
  <p:slideViewPr>
    <p:cSldViewPr snapToGrid="0" snapToObjects="1">
      <p:cViewPr>
        <p:scale>
          <a:sx n="112" d="100"/>
          <a:sy n="112" d="100"/>
        </p:scale>
        <p:origin x="326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1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1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6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slide" Target="slide4.xml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slide" Target="slide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09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8921"/>
            <a:ext cx="9144000" cy="1009079"/>
          </a:xfrm>
          <a:prstGeom prst="rect">
            <a:avLst/>
          </a:prstGeom>
        </p:spPr>
      </p:pic>
      <p:pic>
        <p:nvPicPr>
          <p:cNvPr id="8" name="Picture 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900" y="5340921"/>
            <a:ext cx="2870200" cy="50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8264" y="1035285"/>
            <a:ext cx="4356100" cy="4343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20114" y="2587939"/>
            <a:ext cx="230377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Enrollment</a:t>
            </a:r>
          </a:p>
          <a:p>
            <a:pPr algn="ctr"/>
            <a:r>
              <a:rPr lang="en-US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Procedure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97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09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8921"/>
            <a:ext cx="9144000" cy="10090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64" y="1035285"/>
            <a:ext cx="4356100" cy="4343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70233" y="2587939"/>
            <a:ext cx="260353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Error!</a:t>
            </a:r>
          </a:p>
          <a:p>
            <a:pPr algn="ctr"/>
            <a:r>
              <a:rPr 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</a:rPr>
              <a:t>Please Follow the On-Screen</a:t>
            </a:r>
          </a:p>
          <a:p>
            <a:pPr algn="ctr"/>
            <a:r>
              <a:rPr lang="en-US" sz="1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</a:rPr>
              <a:t>Instructions to Continue</a:t>
            </a:r>
            <a:endParaRPr 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136899" y="5310144"/>
            <a:ext cx="2870200" cy="508000"/>
            <a:chOff x="3136899" y="5310144"/>
            <a:chExt cx="2870200" cy="508000"/>
          </a:xfrm>
        </p:grpSpPr>
        <p:pic>
          <p:nvPicPr>
            <p:cNvPr id="2" name="Picture 1">
              <a:hlinkClick r:id="" action="ppaction://hlinkshowjump?jump=previousslide"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36899" y="5310144"/>
              <a:ext cx="2870200" cy="508000"/>
            </a:xfrm>
            <a:prstGeom prst="rect">
              <a:avLst/>
            </a:prstGeom>
          </p:spPr>
        </p:pic>
        <p:sp>
          <p:nvSpPr>
            <p:cNvPr id="3" name="TextBox 2">
              <a:hlinkClick r:id="rId6" action="ppaction://hlinksldjump"/>
            </p:cNvPr>
            <p:cNvSpPr txBox="1"/>
            <p:nvPr/>
          </p:nvSpPr>
          <p:spPr>
            <a:xfrm>
              <a:off x="3270233" y="5378685"/>
              <a:ext cx="2603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Go Back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5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09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8921"/>
            <a:ext cx="9144000" cy="10090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64" y="1035285"/>
            <a:ext cx="4356100" cy="4343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72835" y="2587939"/>
            <a:ext cx="279833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Complete</a:t>
            </a:r>
          </a:p>
          <a:p>
            <a:pPr algn="ctr"/>
            <a:r>
              <a:rPr lang="en-US" sz="1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</a:rPr>
              <a:t>Please navigate to the next module</a:t>
            </a:r>
          </a:p>
          <a:p>
            <a:pPr algn="ctr"/>
            <a:r>
              <a:rPr lang="en-US" sz="1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</a:rPr>
              <a:t>Within this course to continue</a:t>
            </a:r>
            <a:endParaRPr lang="en-US" sz="1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pic>
        <p:nvPicPr>
          <p:cNvPr id="2" name="Picture 1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899" y="5310144"/>
            <a:ext cx="2870200" cy="508000"/>
          </a:xfrm>
          <a:prstGeom prst="rect">
            <a:avLst/>
          </a:prstGeom>
        </p:spPr>
      </p:pic>
      <p:sp>
        <p:nvSpPr>
          <p:cNvPr id="3" name="TextBox 2">
            <a:hlinkClick r:id="" action="ppaction://hlinkshowjump?jump=firstslide"/>
          </p:cNvPr>
          <p:cNvSpPr txBox="1"/>
          <p:nvPr/>
        </p:nvSpPr>
        <p:spPr>
          <a:xfrm>
            <a:off x="3270233" y="5378685"/>
            <a:ext cx="260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Start Over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370B1AE4-09D6-6946-B39E-B5C4026E9DF0}" vid="{417B4222-3D76-0A41-B459-2E4003C85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Carlbsbad_Trainer</Template>
  <TotalTime>1</TotalTime>
  <Words>36</Words>
  <Application>Microsoft Macintosh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Goulet</dc:creator>
  <cp:lastModifiedBy>Justin Goulet</cp:lastModifiedBy>
  <cp:revision>2</cp:revision>
  <dcterms:created xsi:type="dcterms:W3CDTF">2016-09-28T18:02:10Z</dcterms:created>
  <dcterms:modified xsi:type="dcterms:W3CDTF">2016-09-28T18:38:44Z</dcterms:modified>
</cp:coreProperties>
</file>