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000066"/>
    <a:srgbClr val="FFD966"/>
    <a:srgbClr val="000046"/>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62"/>
  </p:normalViewPr>
  <p:slideViewPr>
    <p:cSldViewPr snapToGrid="0" snapToObjects="1">
      <p:cViewPr varScale="1">
        <p:scale>
          <a:sx n="102" d="100"/>
          <a:sy n="102" d="100"/>
        </p:scale>
        <p:origin x="1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B282E3E1-7E30-40B7-9429-F4D206936FFD}">
      <dgm:prSet/>
      <dgm:spPr/>
      <dgm:t>
        <a:bodyPr/>
        <a:lstStyle/>
        <a:p>
          <a:r>
            <a:rPr lang="en-US" dirty="0" smtClean="0"/>
            <a:t>No Typing Needed!</a:t>
          </a:r>
          <a:endParaRPr lang="en-US" dirty="0"/>
        </a:p>
      </dgm:t>
    </dgm:pt>
    <dgm:pt modelId="{25057C6F-0304-48E3-8705-6F04F32233FF}" type="parTrans" cxnId="{30CDDFCF-9BEE-48D1-8077-5611C9F1D897}">
      <dgm:prSet/>
      <dgm:spPr/>
      <dgm:t>
        <a:bodyPr/>
        <a:lstStyle/>
        <a:p>
          <a:endParaRPr lang="en-US"/>
        </a:p>
      </dgm:t>
    </dgm:pt>
    <dgm:pt modelId="{71A9C2D1-3C77-4753-986D-47DDD71BC80D}" type="sibTrans" cxnId="{30CDDFCF-9BEE-48D1-8077-5611C9F1D897}">
      <dgm:prSet/>
      <dgm:spPr/>
      <dgm:t>
        <a:bodyPr/>
        <a:lstStyle/>
        <a:p>
          <a:endParaRPr lang="en-US"/>
        </a:p>
      </dgm:t>
    </dgm:pt>
    <dgm:pt modelId="{49D34B1C-0567-4324-8DB8-934D0433C9EA}">
      <dgm:prSet/>
      <dgm:spPr/>
      <dgm:t>
        <a:bodyPr/>
        <a:lstStyle/>
        <a:p>
          <a:r>
            <a:rPr lang="en-US" dirty="0" smtClean="0"/>
            <a:t>For the sake of this course, you do not need to type any data into the text fields. Simply click the correct field and follow the on-screen instructions!</a:t>
          </a:r>
          <a:endParaRPr lang="en-US" dirty="0"/>
        </a:p>
      </dgm:t>
    </dgm:pt>
    <dgm:pt modelId="{A2E25D36-039F-49A1-8431-4A398C8A9C84}" type="parTrans" cxnId="{8045629F-09DF-449E-8B29-C518DDF4658A}">
      <dgm:prSet/>
      <dgm:spPr/>
      <dgm:t>
        <a:bodyPr/>
        <a:lstStyle/>
        <a:p>
          <a:endParaRPr lang="en-US"/>
        </a:p>
      </dgm:t>
    </dgm:pt>
    <dgm:pt modelId="{FED55868-D5E5-4D39-AC1E-12AF05E47132}" type="sibTrans" cxnId="{8045629F-09DF-449E-8B29-C518DDF4658A}">
      <dgm:prSet/>
      <dgm:spPr/>
      <dgm:t>
        <a:bodyPr/>
        <a:lstStyle/>
        <a:p>
          <a:endParaRPr lang="en-US"/>
        </a:p>
      </dgm:t>
    </dgm:pt>
    <dgm:pt modelId="{2C44C02D-3F95-40FA-8B02-323A1A8F6C8C}">
      <dgm:prSet/>
      <dgm:spPr/>
      <dgm:t>
        <a:bodyPr/>
        <a:lstStyle/>
        <a:p>
          <a:r>
            <a:rPr lang="en-US" dirty="0" smtClean="0"/>
            <a:t>Bugs</a:t>
          </a:r>
          <a:endParaRPr lang="en-US" dirty="0"/>
        </a:p>
      </dgm:t>
    </dgm:pt>
    <dgm:pt modelId="{D64D47CF-9B0B-475B-A343-03C9BF12B914}" type="parTrans" cxnId="{9BECDAD5-C41D-46BB-A7D3-0F8B1142E422}">
      <dgm:prSet/>
      <dgm:spPr/>
      <dgm:t>
        <a:bodyPr/>
        <a:lstStyle/>
        <a:p>
          <a:endParaRPr lang="en-US"/>
        </a:p>
      </dgm:t>
    </dgm:pt>
    <dgm:pt modelId="{FD9F65DD-27E9-4D36-9D80-AE6E9B097EBF}" type="sibTrans" cxnId="{9BECDAD5-C41D-46BB-A7D3-0F8B1142E422}">
      <dgm:prSet/>
      <dgm:spPr/>
      <dgm:t>
        <a:bodyPr/>
        <a:lstStyle/>
        <a:p>
          <a:endParaRPr lang="en-US"/>
        </a:p>
      </dgm:t>
    </dgm:pt>
    <dgm:pt modelId="{F3FF9728-752C-4EEB-BBB8-7B09284EB7BE}">
      <dgm:prSet/>
      <dgm:spPr/>
      <dgm:t>
        <a:bodyPr/>
        <a:lstStyle/>
        <a:p>
          <a:r>
            <a:rPr lang="en-US" dirty="0" smtClean="0"/>
            <a:t>If you come across a bug in the trainer, click the arrow on the webpage to advance to the next screen to send us related feedback.</a:t>
          </a:r>
          <a:endParaRPr lang="en-US" dirty="0"/>
        </a:p>
      </dgm:t>
    </dgm:pt>
    <dgm:pt modelId="{0A9E9EC2-7627-4788-8DCC-983015A3C00A}" type="parTrans" cxnId="{7F56209A-BA99-4DC0-8F4B-11A7B0FEA146}">
      <dgm:prSet/>
      <dgm:spPr/>
      <dgm:t>
        <a:bodyPr/>
        <a:lstStyle/>
        <a:p>
          <a:endParaRPr lang="en-US"/>
        </a:p>
      </dgm:t>
    </dgm:pt>
    <dgm:pt modelId="{300F6FD2-8058-4784-A2B9-A9AC7061C159}" type="sibTrans" cxnId="{7F56209A-BA99-4DC0-8F4B-11A7B0FEA146}">
      <dgm:prSet/>
      <dgm:spPr/>
      <dgm:t>
        <a:bodyPr/>
        <a:lstStyle/>
        <a:p>
          <a:endParaRPr lang="en-US"/>
        </a:p>
      </dgm:t>
    </dgm:pt>
    <dgm:pt modelId="{7D62FBF0-7FCC-4B39-937E-68434CB0C5E0}">
      <dgm:prSet/>
      <dgm:spPr/>
      <dgm:t>
        <a:bodyPr/>
        <a:lstStyle/>
        <a:p>
          <a:r>
            <a:rPr lang="en-US" dirty="0" smtClean="0"/>
            <a:t>Please note that you will still be tested on the related material!</a:t>
          </a:r>
          <a:endParaRPr lang="en-US" dirty="0"/>
        </a:p>
      </dgm:t>
    </dgm:pt>
    <dgm:pt modelId="{8525580A-8F5F-4C79-A5E3-497FB2355A06}" type="parTrans" cxnId="{B584875A-4A56-4C8F-902E-47D2F69A4E06}">
      <dgm:prSet/>
      <dgm:spPr/>
      <dgm:t>
        <a:bodyPr/>
        <a:lstStyle/>
        <a:p>
          <a:endParaRPr lang="en-US"/>
        </a:p>
      </dgm:t>
    </dgm:pt>
    <dgm:pt modelId="{87B771E4-B301-4E04-BE5E-4B255DC4A3BB}" type="sibTrans" cxnId="{B584875A-4A56-4C8F-902E-47D2F69A4E06}">
      <dgm:prSet/>
      <dgm:spPr/>
      <dgm:t>
        <a:bodyPr/>
        <a:lstStyle/>
        <a:p>
          <a:endParaRPr lang="en-US"/>
        </a:p>
      </dgm:t>
    </dgm:pt>
    <dgm:pt modelId="{B572DE22-A925-4ECD-A88F-06E6BF76BA73}">
      <dgm:prSet/>
      <dgm:spPr/>
      <dgm:t>
        <a:bodyPr/>
        <a:lstStyle/>
        <a:p>
          <a:r>
            <a:rPr lang="en-US" dirty="0" smtClean="0"/>
            <a:t>Feedback Wanted!</a:t>
          </a:r>
          <a:endParaRPr lang="en-US" dirty="0"/>
        </a:p>
      </dgm:t>
    </dgm:pt>
    <dgm:pt modelId="{A89781FC-013A-46B4-8430-150B6187525A}" type="parTrans" cxnId="{3533D016-5FFE-42D4-83A3-6F3A96692FDE}">
      <dgm:prSet/>
      <dgm:spPr/>
      <dgm:t>
        <a:bodyPr/>
        <a:lstStyle/>
        <a:p>
          <a:endParaRPr lang="en-US"/>
        </a:p>
      </dgm:t>
    </dgm:pt>
    <dgm:pt modelId="{0CDF46F5-3C58-4DED-A5D6-8CFA3175E48F}" type="sibTrans" cxnId="{3533D016-5FFE-42D4-83A3-6F3A96692FDE}">
      <dgm:prSet/>
      <dgm:spPr/>
      <dgm:t>
        <a:bodyPr/>
        <a:lstStyle/>
        <a:p>
          <a:endParaRPr lang="en-US"/>
        </a:p>
      </dgm:t>
    </dgm:pt>
    <dgm:pt modelId="{C5FD6228-327F-4E61-8837-01163B6608B5}">
      <dgm:prSet/>
      <dgm:spPr/>
      <dgm:t>
        <a:bodyPr/>
        <a:lstStyle/>
        <a:p>
          <a:r>
            <a:rPr lang="en-US" dirty="0" smtClean="0"/>
            <a:t>We want to know your feedback! Whether there is a bug, an error in context or another topic you want us to cover, Let Us Know!</a:t>
          </a:r>
          <a:endParaRPr lang="en-US" dirty="0"/>
        </a:p>
      </dgm:t>
    </dgm:pt>
    <dgm:pt modelId="{3642322B-61CD-481C-95D5-817EE5663D21}" type="parTrans" cxnId="{149B3667-F9ED-4AF6-BA2F-C76213284A68}">
      <dgm:prSet/>
      <dgm:spPr/>
      <dgm:t>
        <a:bodyPr/>
        <a:lstStyle/>
        <a:p>
          <a:endParaRPr lang="en-US"/>
        </a:p>
      </dgm:t>
    </dgm:pt>
    <dgm:pt modelId="{C1B70AAE-662F-4607-A294-047D75782E4E}" type="sibTrans" cxnId="{149B3667-F9ED-4AF6-BA2F-C76213284A68}">
      <dgm:prSet/>
      <dgm:spPr/>
      <dgm:t>
        <a:bodyPr/>
        <a:lstStyle/>
        <a:p>
          <a:endParaRPr lang="en-US"/>
        </a:p>
      </dgm:t>
    </dgm:pt>
    <dgm:pt modelId="{70D5F956-7B68-487A-8410-5E02EFD102BE}">
      <dgm:prSet/>
      <dgm:spPr/>
      <dgm:t>
        <a:bodyPr/>
        <a:lstStyle/>
        <a:p>
          <a:r>
            <a:rPr lang="en-US" dirty="0" smtClean="0"/>
            <a:t>To navigate each screen, it is highly recommended that you select the button on the slide, not the arrows on the side, to progress. The tutorials are made to jump from page whereas the side buttons are not.</a:t>
          </a:r>
          <a:endParaRPr lang="en-US" dirty="0"/>
        </a:p>
      </dgm:t>
    </dgm:pt>
    <dgm:pt modelId="{75A1960E-8176-40D9-93F5-7BD843C63841}" type="parTrans" cxnId="{12622349-3AAA-4E44-B54D-508158B466F0}">
      <dgm:prSet/>
      <dgm:spPr/>
    </dgm:pt>
    <dgm:pt modelId="{783066E1-009B-44D0-90D6-AD2E71767F64}" type="sibTrans" cxnId="{12622349-3AAA-4E44-B54D-508158B466F0}">
      <dgm:prSet/>
      <dgm:spPr/>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0A0A04F5-5B7B-477B-B78B-CCEE45972989}" type="pres">
      <dgm:prSet presAssocID="{B282E3E1-7E30-40B7-9429-F4D206936FFD}" presName="parentLin" presStyleCnt="0"/>
      <dgm:spPr/>
    </dgm:pt>
    <dgm:pt modelId="{A937C790-E74A-40EB-B98B-A0558E6ECB37}" type="pres">
      <dgm:prSet presAssocID="{B282E3E1-7E30-40B7-9429-F4D206936FFD}" presName="parentLeftMargin" presStyleLbl="node1" presStyleIdx="0" presStyleCnt="3"/>
      <dgm:spPr/>
      <dgm:t>
        <a:bodyPr/>
        <a:lstStyle/>
        <a:p>
          <a:endParaRPr lang="en-US"/>
        </a:p>
      </dgm:t>
    </dgm:pt>
    <dgm:pt modelId="{682645C3-1E98-4AEC-A135-E8A3EE4C1FF0}" type="pres">
      <dgm:prSet presAssocID="{B282E3E1-7E30-40B7-9429-F4D206936FFD}" presName="parentText" presStyleLbl="node1" presStyleIdx="0" presStyleCnt="3">
        <dgm:presLayoutVars>
          <dgm:chMax val="0"/>
          <dgm:bulletEnabled val="1"/>
        </dgm:presLayoutVars>
      </dgm:prSet>
      <dgm:spPr/>
      <dgm:t>
        <a:bodyPr/>
        <a:lstStyle/>
        <a:p>
          <a:endParaRPr lang="en-US"/>
        </a:p>
      </dgm:t>
    </dgm:pt>
    <dgm:pt modelId="{F2F6E196-5814-46D9-A86E-EBE5EC8C481A}" type="pres">
      <dgm:prSet presAssocID="{B282E3E1-7E30-40B7-9429-F4D206936FFD}" presName="negativeSpace" presStyleCnt="0"/>
      <dgm:spPr/>
    </dgm:pt>
    <dgm:pt modelId="{7BBC3321-FBE9-40FC-82A7-A579F3825EA8}" type="pres">
      <dgm:prSet presAssocID="{B282E3E1-7E30-40B7-9429-F4D206936FFD}" presName="childText" presStyleLbl="conFgAcc1" presStyleIdx="0" presStyleCnt="3">
        <dgm:presLayoutVars>
          <dgm:bulletEnabled val="1"/>
        </dgm:presLayoutVars>
      </dgm:prSet>
      <dgm:spPr/>
      <dgm:t>
        <a:bodyPr/>
        <a:lstStyle/>
        <a:p>
          <a:endParaRPr lang="en-US"/>
        </a:p>
      </dgm:t>
    </dgm:pt>
    <dgm:pt modelId="{B682B31E-D157-4021-928F-5AA628DC6808}" type="pres">
      <dgm:prSet presAssocID="{71A9C2D1-3C77-4753-986D-47DDD71BC80D}" presName="spaceBetweenRectangles" presStyleCnt="0"/>
      <dgm:spPr/>
    </dgm:pt>
    <dgm:pt modelId="{B75137D9-20A5-41B1-A297-6B7D4C6E2E7B}" type="pres">
      <dgm:prSet presAssocID="{2C44C02D-3F95-40FA-8B02-323A1A8F6C8C}" presName="parentLin" presStyleCnt="0"/>
      <dgm:spPr/>
    </dgm:pt>
    <dgm:pt modelId="{D9AB7494-1DAF-47C1-8F36-07A9D8E69D80}" type="pres">
      <dgm:prSet presAssocID="{2C44C02D-3F95-40FA-8B02-323A1A8F6C8C}" presName="parentLeftMargin" presStyleLbl="node1" presStyleIdx="0" presStyleCnt="3"/>
      <dgm:spPr/>
      <dgm:t>
        <a:bodyPr/>
        <a:lstStyle/>
        <a:p>
          <a:endParaRPr lang="en-US"/>
        </a:p>
      </dgm:t>
    </dgm:pt>
    <dgm:pt modelId="{AD460550-43EC-40B8-997B-C0ED97AD36BD}" type="pres">
      <dgm:prSet presAssocID="{2C44C02D-3F95-40FA-8B02-323A1A8F6C8C}" presName="parentText" presStyleLbl="node1" presStyleIdx="1" presStyleCnt="3">
        <dgm:presLayoutVars>
          <dgm:chMax val="0"/>
          <dgm:bulletEnabled val="1"/>
        </dgm:presLayoutVars>
      </dgm:prSet>
      <dgm:spPr/>
      <dgm:t>
        <a:bodyPr/>
        <a:lstStyle/>
        <a:p>
          <a:endParaRPr lang="en-US"/>
        </a:p>
      </dgm:t>
    </dgm:pt>
    <dgm:pt modelId="{19D149F0-BB99-4BB1-8760-E916D075CD5B}" type="pres">
      <dgm:prSet presAssocID="{2C44C02D-3F95-40FA-8B02-323A1A8F6C8C}" presName="negativeSpace" presStyleCnt="0"/>
      <dgm:spPr/>
    </dgm:pt>
    <dgm:pt modelId="{1011A046-E4B6-4B7C-8728-12B192EFC7EE}" type="pres">
      <dgm:prSet presAssocID="{2C44C02D-3F95-40FA-8B02-323A1A8F6C8C}" presName="childText" presStyleLbl="conFgAcc1" presStyleIdx="1" presStyleCnt="3">
        <dgm:presLayoutVars>
          <dgm:bulletEnabled val="1"/>
        </dgm:presLayoutVars>
      </dgm:prSet>
      <dgm:spPr/>
      <dgm:t>
        <a:bodyPr/>
        <a:lstStyle/>
        <a:p>
          <a:endParaRPr lang="en-US"/>
        </a:p>
      </dgm:t>
    </dgm:pt>
    <dgm:pt modelId="{2BFD1F71-5D66-4E6C-8CCE-DA47E5E274FB}" type="pres">
      <dgm:prSet presAssocID="{FD9F65DD-27E9-4D36-9D80-AE6E9B097EBF}" presName="spaceBetweenRectangles" presStyleCnt="0"/>
      <dgm:spPr/>
    </dgm:pt>
    <dgm:pt modelId="{337C82CA-88D8-42D3-B184-C16B9C1B42FB}" type="pres">
      <dgm:prSet presAssocID="{B572DE22-A925-4ECD-A88F-06E6BF76BA73}" presName="parentLin" presStyleCnt="0"/>
      <dgm:spPr/>
    </dgm:pt>
    <dgm:pt modelId="{C7CDFE6B-3EA6-48B8-A0EC-4E63A10A2AEC}" type="pres">
      <dgm:prSet presAssocID="{B572DE22-A925-4ECD-A88F-06E6BF76BA73}" presName="parentLeftMargin" presStyleLbl="node1" presStyleIdx="1" presStyleCnt="3"/>
      <dgm:spPr/>
      <dgm:t>
        <a:bodyPr/>
        <a:lstStyle/>
        <a:p>
          <a:endParaRPr lang="en-US"/>
        </a:p>
      </dgm:t>
    </dgm:pt>
    <dgm:pt modelId="{AD1E4896-C60D-4A2E-9D3D-DF9408744A43}" type="pres">
      <dgm:prSet presAssocID="{B572DE22-A925-4ECD-A88F-06E6BF76BA73}" presName="parentText" presStyleLbl="node1" presStyleIdx="2" presStyleCnt="3">
        <dgm:presLayoutVars>
          <dgm:chMax val="0"/>
          <dgm:bulletEnabled val="1"/>
        </dgm:presLayoutVars>
      </dgm:prSet>
      <dgm:spPr/>
      <dgm:t>
        <a:bodyPr/>
        <a:lstStyle/>
        <a:p>
          <a:endParaRPr lang="en-US"/>
        </a:p>
      </dgm:t>
    </dgm:pt>
    <dgm:pt modelId="{5956C0BB-8146-4FF6-8E9D-07FB608E7315}" type="pres">
      <dgm:prSet presAssocID="{B572DE22-A925-4ECD-A88F-06E6BF76BA73}" presName="negativeSpace" presStyleCnt="0"/>
      <dgm:spPr/>
    </dgm:pt>
    <dgm:pt modelId="{2E36BFED-83AF-4FFE-9C2C-523AEB561C0F}" type="pres">
      <dgm:prSet presAssocID="{B572DE22-A925-4ECD-A88F-06E6BF76BA73}" presName="childText" presStyleLbl="conFgAcc1" presStyleIdx="2" presStyleCnt="3">
        <dgm:presLayoutVars>
          <dgm:bulletEnabled val="1"/>
        </dgm:presLayoutVars>
      </dgm:prSet>
      <dgm:spPr/>
      <dgm:t>
        <a:bodyPr/>
        <a:lstStyle/>
        <a:p>
          <a:endParaRPr lang="en-US"/>
        </a:p>
      </dgm:t>
    </dgm:pt>
  </dgm:ptLst>
  <dgm:cxnLst>
    <dgm:cxn modelId="{913908F8-67DB-43B3-AA53-4DEBA69E3180}" type="presOf" srcId="{2C44C02D-3F95-40FA-8B02-323A1A8F6C8C}" destId="{AD460550-43EC-40B8-997B-C0ED97AD36BD}" srcOrd="1" destOrd="0" presId="urn:microsoft.com/office/officeart/2005/8/layout/list1"/>
    <dgm:cxn modelId="{34B52E81-EBEC-4BE7-817C-84B4814EE61D}" type="presOf" srcId="{2C44C02D-3F95-40FA-8B02-323A1A8F6C8C}" destId="{D9AB7494-1DAF-47C1-8F36-07A9D8E69D80}" srcOrd="0" destOrd="0" presId="urn:microsoft.com/office/officeart/2005/8/layout/list1"/>
    <dgm:cxn modelId="{3533D016-5FFE-42D4-83A3-6F3A96692FDE}" srcId="{E4949E61-7429-4064-85AF-11B13624FC5C}" destId="{B572DE22-A925-4ECD-A88F-06E6BF76BA73}" srcOrd="2" destOrd="0" parTransId="{A89781FC-013A-46B4-8430-150B6187525A}" sibTransId="{0CDF46F5-3C58-4DED-A5D6-8CFA3175E48F}"/>
    <dgm:cxn modelId="{E0F7D420-FB77-487D-B169-73F0417A3123}" type="presOf" srcId="{70D5F956-7B68-487A-8410-5E02EFD102BE}" destId="{1011A046-E4B6-4B7C-8728-12B192EFC7EE}" srcOrd="0" destOrd="1" presId="urn:microsoft.com/office/officeart/2005/8/layout/list1"/>
    <dgm:cxn modelId="{7F56209A-BA99-4DC0-8F4B-11A7B0FEA146}" srcId="{2C44C02D-3F95-40FA-8B02-323A1A8F6C8C}" destId="{F3FF9728-752C-4EEB-BBB8-7B09284EB7BE}" srcOrd="0" destOrd="0" parTransId="{0A9E9EC2-7627-4788-8DCC-983015A3C00A}" sibTransId="{300F6FD2-8058-4784-A2B9-A9AC7061C159}"/>
    <dgm:cxn modelId="{30CDDFCF-9BEE-48D1-8077-5611C9F1D897}" srcId="{E4949E61-7429-4064-85AF-11B13624FC5C}" destId="{B282E3E1-7E30-40B7-9429-F4D206936FFD}" srcOrd="0" destOrd="0" parTransId="{25057C6F-0304-48E3-8705-6F04F32233FF}" sibTransId="{71A9C2D1-3C77-4753-986D-47DDD71BC80D}"/>
    <dgm:cxn modelId="{0A5CE9F7-38E4-44C8-85EA-D34A16DF0B37}" type="presOf" srcId="{C5FD6228-327F-4E61-8837-01163B6608B5}" destId="{2E36BFED-83AF-4FFE-9C2C-523AEB561C0F}" srcOrd="0" destOrd="0" presId="urn:microsoft.com/office/officeart/2005/8/layout/list1"/>
    <dgm:cxn modelId="{030A3858-9F80-4668-B4F7-BFE490868FBE}" type="presOf" srcId="{B572DE22-A925-4ECD-A88F-06E6BF76BA73}" destId="{AD1E4896-C60D-4A2E-9D3D-DF9408744A43}" srcOrd="1" destOrd="0" presId="urn:microsoft.com/office/officeart/2005/8/layout/list1"/>
    <dgm:cxn modelId="{8045629F-09DF-449E-8B29-C518DDF4658A}" srcId="{B282E3E1-7E30-40B7-9429-F4D206936FFD}" destId="{49D34B1C-0567-4324-8DB8-934D0433C9EA}" srcOrd="0" destOrd="0" parTransId="{A2E25D36-039F-49A1-8431-4A398C8A9C84}" sibTransId="{FED55868-D5E5-4D39-AC1E-12AF05E47132}"/>
    <dgm:cxn modelId="{65C085C6-226B-44BC-8D9D-D2C052ECBA90}" type="presOf" srcId="{F3FF9728-752C-4EEB-BBB8-7B09284EB7BE}" destId="{1011A046-E4B6-4B7C-8728-12B192EFC7EE}" srcOrd="0" destOrd="0" presId="urn:microsoft.com/office/officeart/2005/8/layout/list1"/>
    <dgm:cxn modelId="{67585404-99C9-4CFE-A70B-7F22164BA000}" type="presOf" srcId="{B282E3E1-7E30-40B7-9429-F4D206936FFD}" destId="{A937C790-E74A-40EB-B98B-A0558E6ECB37}" srcOrd="0" destOrd="0" presId="urn:microsoft.com/office/officeart/2005/8/layout/list1"/>
    <dgm:cxn modelId="{149B3667-F9ED-4AF6-BA2F-C76213284A68}" srcId="{B572DE22-A925-4ECD-A88F-06E6BF76BA73}" destId="{C5FD6228-327F-4E61-8837-01163B6608B5}" srcOrd="0" destOrd="0" parTransId="{3642322B-61CD-481C-95D5-817EE5663D21}" sibTransId="{C1B70AAE-662F-4607-A294-047D75782E4E}"/>
    <dgm:cxn modelId="{12622349-3AAA-4E44-B54D-508158B466F0}" srcId="{2C44C02D-3F95-40FA-8B02-323A1A8F6C8C}" destId="{70D5F956-7B68-487A-8410-5E02EFD102BE}" srcOrd="1" destOrd="0" parTransId="{75A1960E-8176-40D9-93F5-7BD843C63841}" sibTransId="{783066E1-009B-44D0-90D6-AD2E71767F64}"/>
    <dgm:cxn modelId="{CF553CA6-C05B-4224-9781-B990192D73D9}" type="presOf" srcId="{B572DE22-A925-4ECD-A88F-06E6BF76BA73}" destId="{C7CDFE6B-3EA6-48B8-A0EC-4E63A10A2AEC}" srcOrd="0" destOrd="0" presId="urn:microsoft.com/office/officeart/2005/8/layout/list1"/>
    <dgm:cxn modelId="{9BECDAD5-C41D-46BB-A7D3-0F8B1142E422}" srcId="{E4949E61-7429-4064-85AF-11B13624FC5C}" destId="{2C44C02D-3F95-40FA-8B02-323A1A8F6C8C}" srcOrd="1" destOrd="0" parTransId="{D64D47CF-9B0B-475B-A343-03C9BF12B914}" sibTransId="{FD9F65DD-27E9-4D36-9D80-AE6E9B097EBF}"/>
    <dgm:cxn modelId="{462DFE37-B6FA-4E7F-93CE-F28CD1313224}" type="presOf" srcId="{B282E3E1-7E30-40B7-9429-F4D206936FFD}" destId="{682645C3-1E98-4AEC-A135-E8A3EE4C1FF0}" srcOrd="1" destOrd="0" presId="urn:microsoft.com/office/officeart/2005/8/layout/list1"/>
    <dgm:cxn modelId="{6409E234-E65B-4E32-B2D2-84A37A6E3692}" type="presOf" srcId="{7D62FBF0-7FCC-4B39-937E-68434CB0C5E0}" destId="{1011A046-E4B6-4B7C-8728-12B192EFC7EE}" srcOrd="0" destOrd="2" presId="urn:microsoft.com/office/officeart/2005/8/layout/list1"/>
    <dgm:cxn modelId="{F09DF3B2-E36D-4D54-A79A-6E2B9BC55B7A}" type="presOf" srcId="{49D34B1C-0567-4324-8DB8-934D0433C9EA}" destId="{7BBC3321-FBE9-40FC-82A7-A579F3825EA8}" srcOrd="0" destOrd="0" presId="urn:microsoft.com/office/officeart/2005/8/layout/list1"/>
    <dgm:cxn modelId="{B584875A-4A56-4C8F-902E-47D2F69A4E06}" srcId="{2C44C02D-3F95-40FA-8B02-323A1A8F6C8C}" destId="{7D62FBF0-7FCC-4B39-937E-68434CB0C5E0}" srcOrd="2" destOrd="0" parTransId="{8525580A-8F5F-4C79-A5E3-497FB2355A06}" sibTransId="{87B771E4-B301-4E04-BE5E-4B255DC4A3BB}"/>
    <dgm:cxn modelId="{1890CA79-1B4A-4ABF-BD8A-08A8A1D4861E}" type="presOf" srcId="{E4949E61-7429-4064-85AF-11B13624FC5C}" destId="{4703772F-8068-4BD3-AAB9-763FB9F544EB}" srcOrd="0" destOrd="0" presId="urn:microsoft.com/office/officeart/2005/8/layout/list1"/>
    <dgm:cxn modelId="{54427DF8-E828-44BD-AE97-43F8C8940EE1}" type="presParOf" srcId="{4703772F-8068-4BD3-AAB9-763FB9F544EB}" destId="{0A0A04F5-5B7B-477B-B78B-CCEE45972989}" srcOrd="0" destOrd="0" presId="urn:microsoft.com/office/officeart/2005/8/layout/list1"/>
    <dgm:cxn modelId="{135B7CD1-5189-491B-9DF9-CEFCC98456BB}" type="presParOf" srcId="{0A0A04F5-5B7B-477B-B78B-CCEE45972989}" destId="{A937C790-E74A-40EB-B98B-A0558E6ECB37}" srcOrd="0" destOrd="0" presId="urn:microsoft.com/office/officeart/2005/8/layout/list1"/>
    <dgm:cxn modelId="{23F2B134-2F23-41EC-AE9D-71F54A3B3021}" type="presParOf" srcId="{0A0A04F5-5B7B-477B-B78B-CCEE45972989}" destId="{682645C3-1E98-4AEC-A135-E8A3EE4C1FF0}" srcOrd="1" destOrd="0" presId="urn:microsoft.com/office/officeart/2005/8/layout/list1"/>
    <dgm:cxn modelId="{1C2E6190-CAEE-48CA-A62A-6599204BDCE9}" type="presParOf" srcId="{4703772F-8068-4BD3-AAB9-763FB9F544EB}" destId="{F2F6E196-5814-46D9-A86E-EBE5EC8C481A}" srcOrd="1" destOrd="0" presId="urn:microsoft.com/office/officeart/2005/8/layout/list1"/>
    <dgm:cxn modelId="{47E5FB10-3D12-40F1-87DD-DF40C9721D1B}" type="presParOf" srcId="{4703772F-8068-4BD3-AAB9-763FB9F544EB}" destId="{7BBC3321-FBE9-40FC-82A7-A579F3825EA8}" srcOrd="2" destOrd="0" presId="urn:microsoft.com/office/officeart/2005/8/layout/list1"/>
    <dgm:cxn modelId="{CD5C5765-3214-456B-A242-767D4AE46158}" type="presParOf" srcId="{4703772F-8068-4BD3-AAB9-763FB9F544EB}" destId="{B682B31E-D157-4021-928F-5AA628DC6808}" srcOrd="3" destOrd="0" presId="urn:microsoft.com/office/officeart/2005/8/layout/list1"/>
    <dgm:cxn modelId="{67B320CF-DF07-4C93-981F-59635E1CED60}" type="presParOf" srcId="{4703772F-8068-4BD3-AAB9-763FB9F544EB}" destId="{B75137D9-20A5-41B1-A297-6B7D4C6E2E7B}" srcOrd="4" destOrd="0" presId="urn:microsoft.com/office/officeart/2005/8/layout/list1"/>
    <dgm:cxn modelId="{48B23311-C4C6-4B37-8CA3-C75DABD2E5A4}" type="presParOf" srcId="{B75137D9-20A5-41B1-A297-6B7D4C6E2E7B}" destId="{D9AB7494-1DAF-47C1-8F36-07A9D8E69D80}" srcOrd="0" destOrd="0" presId="urn:microsoft.com/office/officeart/2005/8/layout/list1"/>
    <dgm:cxn modelId="{CF4D28D0-52C9-412C-8D07-062D63B81DFC}" type="presParOf" srcId="{B75137D9-20A5-41B1-A297-6B7D4C6E2E7B}" destId="{AD460550-43EC-40B8-997B-C0ED97AD36BD}" srcOrd="1" destOrd="0" presId="urn:microsoft.com/office/officeart/2005/8/layout/list1"/>
    <dgm:cxn modelId="{EF4ECE05-0B42-4D0D-8848-63157ED9A538}" type="presParOf" srcId="{4703772F-8068-4BD3-AAB9-763FB9F544EB}" destId="{19D149F0-BB99-4BB1-8760-E916D075CD5B}" srcOrd="5" destOrd="0" presId="urn:microsoft.com/office/officeart/2005/8/layout/list1"/>
    <dgm:cxn modelId="{481EFB9B-D209-46FC-AB7D-2B868AFD8A91}" type="presParOf" srcId="{4703772F-8068-4BD3-AAB9-763FB9F544EB}" destId="{1011A046-E4B6-4B7C-8728-12B192EFC7EE}" srcOrd="6" destOrd="0" presId="urn:microsoft.com/office/officeart/2005/8/layout/list1"/>
    <dgm:cxn modelId="{4F972278-54E8-408D-AEF1-A6382787942C}" type="presParOf" srcId="{4703772F-8068-4BD3-AAB9-763FB9F544EB}" destId="{2BFD1F71-5D66-4E6C-8CCE-DA47E5E274FB}" srcOrd="7" destOrd="0" presId="urn:microsoft.com/office/officeart/2005/8/layout/list1"/>
    <dgm:cxn modelId="{0CA32A77-5577-4D0B-96FF-E5ACD77D1D09}" type="presParOf" srcId="{4703772F-8068-4BD3-AAB9-763FB9F544EB}" destId="{337C82CA-88D8-42D3-B184-C16B9C1B42FB}" srcOrd="8" destOrd="0" presId="urn:microsoft.com/office/officeart/2005/8/layout/list1"/>
    <dgm:cxn modelId="{7EC71893-A92B-4EE5-B323-33A2D5DC91FB}" type="presParOf" srcId="{337C82CA-88D8-42D3-B184-C16B9C1B42FB}" destId="{C7CDFE6B-3EA6-48B8-A0EC-4E63A10A2AEC}" srcOrd="0" destOrd="0" presId="urn:microsoft.com/office/officeart/2005/8/layout/list1"/>
    <dgm:cxn modelId="{A6312CC2-F2AC-4FA8-8D83-8DE6A218B990}" type="presParOf" srcId="{337C82CA-88D8-42D3-B184-C16B9C1B42FB}" destId="{AD1E4896-C60D-4A2E-9D3D-DF9408744A43}" srcOrd="1" destOrd="0" presId="urn:microsoft.com/office/officeart/2005/8/layout/list1"/>
    <dgm:cxn modelId="{D75E792E-FAE0-4B6F-89A2-C2E15D646B32}" type="presParOf" srcId="{4703772F-8068-4BD3-AAB9-763FB9F544EB}" destId="{5956C0BB-8146-4FF6-8E9D-07FB608E7315}" srcOrd="9" destOrd="0" presId="urn:microsoft.com/office/officeart/2005/8/layout/list1"/>
    <dgm:cxn modelId="{72F25B52-ED41-40B3-B85A-61ABD2A80FF8}" type="presParOf" srcId="{4703772F-8068-4BD3-AAB9-763FB9F544EB}" destId="{2E36BFED-83AF-4FFE-9C2C-523AEB561C0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4D52DD6-8E93-DA47-861B-070DF189DD2E}">
      <dgm:prSet/>
      <dgm:spPr/>
      <dgm:t>
        <a:bodyPr/>
        <a:lstStyle/>
        <a:p>
          <a:r>
            <a:rPr lang="en-US" dirty="0" smtClean="0"/>
            <a:t>Before you continue..</a:t>
          </a:r>
          <a:endParaRPr lang="en-US" dirty="0"/>
        </a:p>
      </dgm:t>
    </dgm:pt>
    <dgm:pt modelId="{2803DA79-D4EC-7E48-A51F-0A261B786823}" type="parTrans" cxnId="{6BCCE835-8032-5541-A954-1773F8F45927}">
      <dgm:prSet/>
      <dgm:spPr/>
      <dgm:t>
        <a:bodyPr/>
        <a:lstStyle/>
        <a:p>
          <a:endParaRPr lang="en-US"/>
        </a:p>
      </dgm:t>
    </dgm:pt>
    <dgm:pt modelId="{B9431088-539D-C945-8036-2F3E81BFA869}" type="sibTrans" cxnId="{6BCCE835-8032-5541-A954-1773F8F45927}">
      <dgm:prSet/>
      <dgm:spPr/>
      <dgm:t>
        <a:bodyPr/>
        <a:lstStyle/>
        <a:p>
          <a:endParaRPr lang="en-US"/>
        </a:p>
      </dgm:t>
    </dgm:pt>
    <dgm:pt modelId="{68C8B304-FD04-7743-95AA-2D33F1F38D20}">
      <dgm:prSet/>
      <dgm:spPr/>
      <dgm:t>
        <a:bodyPr/>
        <a:lstStyle/>
        <a:p>
          <a:r>
            <a:rPr lang="en-US" dirty="0" smtClean="0"/>
            <a:t>Before you continue with the course material, note that each exam’s pass-rate. This is the grade you must get on the exam in order to continue. You only have 2 attempts to pass before your access is restricted.</a:t>
          </a:r>
          <a:endParaRPr lang="en-US" dirty="0"/>
        </a:p>
      </dgm:t>
    </dgm:pt>
    <dgm:pt modelId="{AD38301F-0361-4D4D-A23D-859ED143C734}" type="parTrans" cxnId="{62B3C3C9-CDF6-D64E-8E02-D6AA74C7A9A2}">
      <dgm:prSet/>
      <dgm:spPr/>
      <dgm:t>
        <a:bodyPr/>
        <a:lstStyle/>
        <a:p>
          <a:endParaRPr lang="en-US"/>
        </a:p>
      </dgm:t>
    </dgm:pt>
    <dgm:pt modelId="{C44E5EFD-7B5E-C248-A76B-3AD7B829314A}" type="sibTrans" cxnId="{62B3C3C9-CDF6-D64E-8E02-D6AA74C7A9A2}">
      <dgm:prSet/>
      <dgm:spPr/>
      <dgm:t>
        <a:bodyPr/>
        <a:lstStyle/>
        <a:p>
          <a:endParaRPr lang="en-US"/>
        </a:p>
      </dgm:t>
    </dgm:pt>
    <dgm:pt modelId="{62F9CE2C-EF1C-7141-AD91-BB931B7B6E01}">
      <dgm:prSet/>
      <dgm:spPr/>
      <dgm:t>
        <a:bodyPr/>
        <a:lstStyle/>
        <a:p>
          <a:r>
            <a:rPr lang="en-US" dirty="0" smtClean="0"/>
            <a:t>Exam Contents</a:t>
          </a:r>
          <a:endParaRPr lang="en-US" dirty="0"/>
        </a:p>
      </dgm:t>
    </dgm:pt>
    <dgm:pt modelId="{CB6558EC-E5AC-4A45-B6E5-BDD28147E88B}" type="parTrans" cxnId="{7F41640B-E619-B446-AD1E-27684B7A3AE9}">
      <dgm:prSet/>
      <dgm:spPr/>
      <dgm:t>
        <a:bodyPr/>
        <a:lstStyle/>
        <a:p>
          <a:endParaRPr lang="en-US"/>
        </a:p>
      </dgm:t>
    </dgm:pt>
    <dgm:pt modelId="{2AF37B29-350B-944F-8B54-4AD2471E9CCA}" type="sibTrans" cxnId="{7F41640B-E619-B446-AD1E-27684B7A3AE9}">
      <dgm:prSet/>
      <dgm:spPr/>
      <dgm:t>
        <a:bodyPr/>
        <a:lstStyle/>
        <a:p>
          <a:endParaRPr lang="en-US"/>
        </a:p>
      </dgm:t>
    </dgm:pt>
    <dgm:pt modelId="{58D04AD0-AC8C-8D43-9B7E-BB09843B6436}">
      <dgm:prSet/>
      <dgm:spPr/>
      <dgm:t>
        <a:bodyPr/>
        <a:lstStyle/>
        <a:p>
          <a:r>
            <a:rPr lang="en-US" dirty="0" smtClean="0"/>
            <a:t>Each exam is solely based on the content provided in the module. With a heavy emphasis on policy, you must be able to answer the questions correctly to proceed.</a:t>
          </a:r>
          <a:endParaRPr lang="en-US" dirty="0"/>
        </a:p>
      </dgm:t>
    </dgm:pt>
    <dgm:pt modelId="{898243F4-311E-EB46-9EEB-688FEDA9914A}" type="parTrans" cxnId="{63F16583-5F92-1C4D-A393-FAC1AA175230}">
      <dgm:prSet/>
      <dgm:spPr/>
      <dgm:t>
        <a:bodyPr/>
        <a:lstStyle/>
        <a:p>
          <a:endParaRPr lang="en-US"/>
        </a:p>
      </dgm:t>
    </dgm:pt>
    <dgm:pt modelId="{9568C0C1-0C58-5A4B-9BD3-5A30FEFF2531}" type="sibTrans" cxnId="{63F16583-5F92-1C4D-A393-FAC1AA175230}">
      <dgm:prSet/>
      <dgm:spPr/>
      <dgm:t>
        <a:bodyPr/>
        <a:lstStyle/>
        <a:p>
          <a:endParaRPr lang="en-US"/>
        </a:p>
      </dgm:t>
    </dgm:pt>
    <dgm:pt modelId="{08A195A3-C402-E340-8746-2070BAAA8FCA}">
      <dgm:prSet/>
      <dgm:spPr/>
      <dgm:t>
        <a:bodyPr/>
        <a:lstStyle/>
        <a:p>
          <a:r>
            <a:rPr lang="en-US" dirty="0" smtClean="0"/>
            <a:t>Feedback</a:t>
          </a:r>
          <a:endParaRPr lang="en-US" dirty="0"/>
        </a:p>
      </dgm:t>
    </dgm:pt>
    <dgm:pt modelId="{F51807F4-5E0F-8843-97DD-8512F2FA4C38}" type="parTrans" cxnId="{647AB024-A6A5-8B4E-9B5C-4BE99799BDDF}">
      <dgm:prSet/>
      <dgm:spPr/>
      <dgm:t>
        <a:bodyPr/>
        <a:lstStyle/>
        <a:p>
          <a:endParaRPr lang="en-US"/>
        </a:p>
      </dgm:t>
    </dgm:pt>
    <dgm:pt modelId="{7CC74D48-AF43-A14C-AD48-B116F0BC3AD9}" type="sibTrans" cxnId="{647AB024-A6A5-8B4E-9B5C-4BE99799BDDF}">
      <dgm:prSet/>
      <dgm:spPr/>
      <dgm:t>
        <a:bodyPr/>
        <a:lstStyle/>
        <a:p>
          <a:endParaRPr lang="en-US"/>
        </a:p>
      </dgm:t>
    </dgm:pt>
    <dgm:pt modelId="{895D886A-E010-0C4F-B01E-0FBE80641CB9}">
      <dgm:prSet/>
      <dgm:spPr/>
      <dgm:t>
        <a:bodyPr/>
        <a:lstStyle/>
        <a:p>
          <a:r>
            <a:rPr lang="en-US" dirty="0" smtClean="0"/>
            <a:t>If you have any questions, comments, or additional feedback, please contact the </a:t>
          </a:r>
          <a:r>
            <a:rPr lang="en-US" dirty="0" err="1" smtClean="0"/>
            <a:t>ActiveNet</a:t>
          </a:r>
          <a:r>
            <a:rPr lang="en-US" dirty="0" smtClean="0"/>
            <a:t> Administrative staff by using the 'Feedback' option within the related course.</a:t>
          </a:r>
          <a:endParaRPr lang="en-US" dirty="0"/>
        </a:p>
      </dgm:t>
    </dgm:pt>
    <dgm:pt modelId="{B2285800-53A6-5949-9983-BB0FF865EF62}" type="parTrans" cxnId="{4BC9ACE0-7B17-F447-ADE3-AD56C2F9A512}">
      <dgm:prSet/>
      <dgm:spPr/>
      <dgm:t>
        <a:bodyPr/>
        <a:lstStyle/>
        <a:p>
          <a:endParaRPr lang="en-US"/>
        </a:p>
      </dgm:t>
    </dgm:pt>
    <dgm:pt modelId="{D5F4685C-813F-5C45-A7C5-8C9E0A668098}" type="sibTrans" cxnId="{4BC9ACE0-7B17-F447-ADE3-AD56C2F9A512}">
      <dgm:prSet/>
      <dgm:spPr/>
      <dgm:t>
        <a:bodyPr/>
        <a:lstStyle/>
        <a:p>
          <a:endParaRPr lang="en-US"/>
        </a:p>
      </dgm:t>
    </dgm:pt>
    <dgm:pt modelId="{C3BBC56F-4549-1849-A39E-12CB9B308CEF}">
      <dgm:prSet/>
      <dgm:spPr/>
      <dgm:t>
        <a:bodyPr/>
        <a:lstStyle/>
        <a:p>
          <a:r>
            <a:rPr lang="en-US" dirty="0" smtClean="0"/>
            <a:t>Good Luck!</a:t>
          </a:r>
          <a:endParaRPr lang="en-US" dirty="0"/>
        </a:p>
      </dgm:t>
    </dgm:pt>
    <dgm:pt modelId="{D050A164-CB83-AC42-AC4D-4300698FB9BF}" type="parTrans" cxnId="{920902EB-6269-4A44-9B92-4D4B666FD885}">
      <dgm:prSet/>
      <dgm:spPr/>
      <dgm:t>
        <a:bodyPr/>
        <a:lstStyle/>
        <a:p>
          <a:endParaRPr lang="en-US"/>
        </a:p>
      </dgm:t>
    </dgm:pt>
    <dgm:pt modelId="{015EB091-5FF7-0F4B-9FE6-5D9102633097}" type="sibTrans" cxnId="{920902EB-6269-4A44-9B92-4D4B666FD885}">
      <dgm:prSet/>
      <dgm:spPr/>
      <dgm:t>
        <a:bodyPr/>
        <a:lstStyle/>
        <a:p>
          <a:endParaRPr lang="en-US"/>
        </a:p>
      </dgm:t>
    </dgm:pt>
    <dgm:pt modelId="{603CF1F2-27E0-2645-BC24-DC36A765FE74}">
      <dgm:prSet/>
      <dgm:spPr/>
      <dgm:t>
        <a:bodyPr/>
        <a:lstStyle/>
        <a:p>
          <a:endParaRPr lang="en-US" dirty="0"/>
        </a:p>
      </dgm:t>
    </dgm:pt>
    <dgm:pt modelId="{9E864A3D-1A78-1447-9A4A-C7BADDC6719E}" type="parTrans" cxnId="{31054224-46D2-8845-A8EB-729B0A52FF8F}">
      <dgm:prSet/>
      <dgm:spPr/>
      <dgm:t>
        <a:bodyPr/>
        <a:lstStyle/>
        <a:p>
          <a:endParaRPr lang="en-US"/>
        </a:p>
      </dgm:t>
    </dgm:pt>
    <dgm:pt modelId="{8DA2A30A-1D2F-7342-B9F8-0DCFA5ADE908}" type="sibTrans" cxnId="{31054224-46D2-8845-A8EB-729B0A52FF8F}">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4982A576-F20B-624F-8EB6-02D4DAAA5318}" type="pres">
      <dgm:prSet presAssocID="{E4D52DD6-8E93-DA47-861B-070DF189DD2E}" presName="parentLin" presStyleCnt="0"/>
      <dgm:spPr/>
    </dgm:pt>
    <dgm:pt modelId="{4C862E51-229B-B143-8B2D-1791FDEB29A4}" type="pres">
      <dgm:prSet presAssocID="{E4D52DD6-8E93-DA47-861B-070DF189DD2E}" presName="parentLeftMargin" presStyleLbl="node1" presStyleIdx="0" presStyleCnt="3"/>
      <dgm:spPr/>
      <dgm:t>
        <a:bodyPr/>
        <a:lstStyle/>
        <a:p>
          <a:endParaRPr lang="en-US"/>
        </a:p>
      </dgm:t>
    </dgm:pt>
    <dgm:pt modelId="{BDF6B77D-5100-414E-ACAD-FCD248D7259D}" type="pres">
      <dgm:prSet presAssocID="{E4D52DD6-8E93-DA47-861B-070DF189DD2E}" presName="parentText" presStyleLbl="node1" presStyleIdx="0" presStyleCnt="3">
        <dgm:presLayoutVars>
          <dgm:chMax val="0"/>
          <dgm:bulletEnabled val="1"/>
        </dgm:presLayoutVars>
      </dgm:prSet>
      <dgm:spPr/>
      <dgm:t>
        <a:bodyPr/>
        <a:lstStyle/>
        <a:p>
          <a:endParaRPr lang="en-US"/>
        </a:p>
      </dgm:t>
    </dgm:pt>
    <dgm:pt modelId="{C0BE3E02-7AD6-5646-9719-4C5CFC9265ED}" type="pres">
      <dgm:prSet presAssocID="{E4D52DD6-8E93-DA47-861B-070DF189DD2E}" presName="negativeSpace" presStyleCnt="0"/>
      <dgm:spPr/>
    </dgm:pt>
    <dgm:pt modelId="{93587A36-1B6A-DB40-81F1-3D0B0F55281E}" type="pres">
      <dgm:prSet presAssocID="{E4D52DD6-8E93-DA47-861B-070DF189DD2E}" presName="childText" presStyleLbl="conFgAcc1" presStyleIdx="0" presStyleCnt="3">
        <dgm:presLayoutVars>
          <dgm:bulletEnabled val="1"/>
        </dgm:presLayoutVars>
      </dgm:prSet>
      <dgm:spPr/>
      <dgm:t>
        <a:bodyPr/>
        <a:lstStyle/>
        <a:p>
          <a:endParaRPr lang="en-US"/>
        </a:p>
      </dgm:t>
    </dgm:pt>
    <dgm:pt modelId="{CC6A5270-334D-6B43-BE20-6612D544A3CC}" type="pres">
      <dgm:prSet presAssocID="{B9431088-539D-C945-8036-2F3E81BFA869}" presName="spaceBetweenRectangles" presStyleCnt="0"/>
      <dgm:spPr/>
    </dgm:pt>
    <dgm:pt modelId="{6BF3499B-A431-684B-A7C3-0D0B3399FA19}" type="pres">
      <dgm:prSet presAssocID="{62F9CE2C-EF1C-7141-AD91-BB931B7B6E01}" presName="parentLin" presStyleCnt="0"/>
      <dgm:spPr/>
    </dgm:pt>
    <dgm:pt modelId="{81A8EB38-B1A4-AE41-A2A7-8E54CD54F91A}" type="pres">
      <dgm:prSet presAssocID="{62F9CE2C-EF1C-7141-AD91-BB931B7B6E01}" presName="parentLeftMargin" presStyleLbl="node1" presStyleIdx="0" presStyleCnt="3"/>
      <dgm:spPr/>
      <dgm:t>
        <a:bodyPr/>
        <a:lstStyle/>
        <a:p>
          <a:endParaRPr lang="en-US"/>
        </a:p>
      </dgm:t>
    </dgm:pt>
    <dgm:pt modelId="{4A477F58-65EC-3743-8699-89515F4BA652}" type="pres">
      <dgm:prSet presAssocID="{62F9CE2C-EF1C-7141-AD91-BB931B7B6E01}" presName="parentText" presStyleLbl="node1" presStyleIdx="1" presStyleCnt="3">
        <dgm:presLayoutVars>
          <dgm:chMax val="0"/>
          <dgm:bulletEnabled val="1"/>
        </dgm:presLayoutVars>
      </dgm:prSet>
      <dgm:spPr/>
      <dgm:t>
        <a:bodyPr/>
        <a:lstStyle/>
        <a:p>
          <a:endParaRPr lang="en-US"/>
        </a:p>
      </dgm:t>
    </dgm:pt>
    <dgm:pt modelId="{1346BC18-6DF1-FA4D-AB62-BE30E22F5C50}" type="pres">
      <dgm:prSet presAssocID="{62F9CE2C-EF1C-7141-AD91-BB931B7B6E01}" presName="negativeSpace" presStyleCnt="0"/>
      <dgm:spPr/>
    </dgm:pt>
    <dgm:pt modelId="{9CFD8A0A-DDB4-A34C-B3B9-61BD0A40CDE7}" type="pres">
      <dgm:prSet presAssocID="{62F9CE2C-EF1C-7141-AD91-BB931B7B6E01}" presName="childText" presStyleLbl="conFgAcc1" presStyleIdx="1" presStyleCnt="3">
        <dgm:presLayoutVars>
          <dgm:bulletEnabled val="1"/>
        </dgm:presLayoutVars>
      </dgm:prSet>
      <dgm:spPr/>
      <dgm:t>
        <a:bodyPr/>
        <a:lstStyle/>
        <a:p>
          <a:endParaRPr lang="en-US"/>
        </a:p>
      </dgm:t>
    </dgm:pt>
    <dgm:pt modelId="{4823A08D-023A-8F4C-BC63-D98907CE5095}" type="pres">
      <dgm:prSet presAssocID="{2AF37B29-350B-944F-8B54-4AD2471E9CCA}" presName="spaceBetweenRectangles" presStyleCnt="0"/>
      <dgm:spPr/>
    </dgm:pt>
    <dgm:pt modelId="{A239C904-C698-F443-96C8-A93D9C9EC87E}" type="pres">
      <dgm:prSet presAssocID="{08A195A3-C402-E340-8746-2070BAAA8FCA}" presName="parentLin" presStyleCnt="0"/>
      <dgm:spPr/>
    </dgm:pt>
    <dgm:pt modelId="{33FB73DB-8E34-AE4E-911F-7588EE773C6B}" type="pres">
      <dgm:prSet presAssocID="{08A195A3-C402-E340-8746-2070BAAA8FCA}" presName="parentLeftMargin" presStyleLbl="node1" presStyleIdx="1" presStyleCnt="3"/>
      <dgm:spPr/>
      <dgm:t>
        <a:bodyPr/>
        <a:lstStyle/>
        <a:p>
          <a:endParaRPr lang="en-US"/>
        </a:p>
      </dgm:t>
    </dgm:pt>
    <dgm:pt modelId="{31082E84-BB13-8C4E-835E-9E892BA54D3B}" type="pres">
      <dgm:prSet presAssocID="{08A195A3-C402-E340-8746-2070BAAA8FCA}" presName="parentText" presStyleLbl="node1" presStyleIdx="2" presStyleCnt="3">
        <dgm:presLayoutVars>
          <dgm:chMax val="0"/>
          <dgm:bulletEnabled val="1"/>
        </dgm:presLayoutVars>
      </dgm:prSet>
      <dgm:spPr/>
      <dgm:t>
        <a:bodyPr/>
        <a:lstStyle/>
        <a:p>
          <a:endParaRPr lang="en-US"/>
        </a:p>
      </dgm:t>
    </dgm:pt>
    <dgm:pt modelId="{4AC15961-6FF9-4A48-8B29-8D4A619293BA}" type="pres">
      <dgm:prSet presAssocID="{08A195A3-C402-E340-8746-2070BAAA8FCA}" presName="negativeSpace" presStyleCnt="0"/>
      <dgm:spPr/>
    </dgm:pt>
    <dgm:pt modelId="{0A2618DB-9165-994E-B792-A0F450012729}" type="pres">
      <dgm:prSet presAssocID="{08A195A3-C402-E340-8746-2070BAAA8FCA}" presName="childText" presStyleLbl="conFgAcc1" presStyleIdx="2" presStyleCnt="3">
        <dgm:presLayoutVars>
          <dgm:bulletEnabled val="1"/>
        </dgm:presLayoutVars>
      </dgm:prSet>
      <dgm:spPr/>
      <dgm:t>
        <a:bodyPr/>
        <a:lstStyle/>
        <a:p>
          <a:endParaRPr lang="en-US"/>
        </a:p>
      </dgm:t>
    </dgm:pt>
  </dgm:ptLst>
  <dgm:cxnLst>
    <dgm:cxn modelId="{62B3C3C9-CDF6-D64E-8E02-D6AA74C7A9A2}" srcId="{E4D52DD6-8E93-DA47-861B-070DF189DD2E}" destId="{68C8B304-FD04-7743-95AA-2D33F1F38D20}" srcOrd="0" destOrd="0" parTransId="{AD38301F-0361-4D4D-A23D-859ED143C734}" sibTransId="{C44E5EFD-7B5E-C248-A76B-3AD7B829314A}"/>
    <dgm:cxn modelId="{7F41640B-E619-B446-AD1E-27684B7A3AE9}" srcId="{E4949E61-7429-4064-85AF-11B13624FC5C}" destId="{62F9CE2C-EF1C-7141-AD91-BB931B7B6E01}" srcOrd="1" destOrd="0" parTransId="{CB6558EC-E5AC-4A45-B6E5-BDD28147E88B}" sibTransId="{2AF37B29-350B-944F-8B54-4AD2471E9CCA}"/>
    <dgm:cxn modelId="{920902EB-6269-4A44-9B92-4D4B666FD885}" srcId="{08A195A3-C402-E340-8746-2070BAAA8FCA}" destId="{C3BBC56F-4549-1849-A39E-12CB9B308CEF}" srcOrd="2" destOrd="0" parTransId="{D050A164-CB83-AC42-AC4D-4300698FB9BF}" sibTransId="{015EB091-5FF7-0F4B-9FE6-5D9102633097}"/>
    <dgm:cxn modelId="{7E4D33A0-1B6A-914F-AAA3-3207FA894021}" type="presOf" srcId="{603CF1F2-27E0-2645-BC24-DC36A765FE74}" destId="{0A2618DB-9165-994E-B792-A0F450012729}" srcOrd="0" destOrd="1" presId="urn:microsoft.com/office/officeart/2005/8/layout/list1"/>
    <dgm:cxn modelId="{31054224-46D2-8845-A8EB-729B0A52FF8F}" srcId="{08A195A3-C402-E340-8746-2070BAAA8FCA}" destId="{603CF1F2-27E0-2645-BC24-DC36A765FE74}" srcOrd="1" destOrd="0" parTransId="{9E864A3D-1A78-1447-9A4A-C7BADDC6719E}" sibTransId="{8DA2A30A-1D2F-7342-B9F8-0DCFA5ADE908}"/>
    <dgm:cxn modelId="{9126CE88-6FFA-D944-B0BC-9143EFAAB926}" type="presOf" srcId="{08A195A3-C402-E340-8746-2070BAAA8FCA}" destId="{31082E84-BB13-8C4E-835E-9E892BA54D3B}" srcOrd="1" destOrd="0" presId="urn:microsoft.com/office/officeart/2005/8/layout/list1"/>
    <dgm:cxn modelId="{C62A1AE5-6DE1-0E4E-A4DA-E9DB1E0C16DF}" type="presOf" srcId="{C3BBC56F-4549-1849-A39E-12CB9B308CEF}" destId="{0A2618DB-9165-994E-B792-A0F450012729}" srcOrd="0" destOrd="2" presId="urn:microsoft.com/office/officeart/2005/8/layout/list1"/>
    <dgm:cxn modelId="{6D81DAC6-4577-4E44-9214-AC12436D56F0}" type="presOf" srcId="{E4D52DD6-8E93-DA47-861B-070DF189DD2E}" destId="{BDF6B77D-5100-414E-ACAD-FCD248D7259D}" srcOrd="1" destOrd="0" presId="urn:microsoft.com/office/officeart/2005/8/layout/list1"/>
    <dgm:cxn modelId="{271F991E-9BA1-6848-B4B7-0181E8F72608}" type="presOf" srcId="{62F9CE2C-EF1C-7141-AD91-BB931B7B6E01}" destId="{81A8EB38-B1A4-AE41-A2A7-8E54CD54F91A}" srcOrd="0" destOrd="0" presId="urn:microsoft.com/office/officeart/2005/8/layout/list1"/>
    <dgm:cxn modelId="{63F16583-5F92-1C4D-A393-FAC1AA175230}" srcId="{62F9CE2C-EF1C-7141-AD91-BB931B7B6E01}" destId="{58D04AD0-AC8C-8D43-9B7E-BB09843B6436}" srcOrd="0" destOrd="0" parTransId="{898243F4-311E-EB46-9EEB-688FEDA9914A}" sibTransId="{9568C0C1-0C58-5A4B-9BD3-5A30FEFF2531}"/>
    <dgm:cxn modelId="{DEBD6BAE-9C4B-B041-A4BD-C4332D2D094D}" type="presOf" srcId="{68C8B304-FD04-7743-95AA-2D33F1F38D20}" destId="{93587A36-1B6A-DB40-81F1-3D0B0F55281E}" srcOrd="0" destOrd="0" presId="urn:microsoft.com/office/officeart/2005/8/layout/list1"/>
    <dgm:cxn modelId="{647AB024-A6A5-8B4E-9B5C-4BE99799BDDF}" srcId="{E4949E61-7429-4064-85AF-11B13624FC5C}" destId="{08A195A3-C402-E340-8746-2070BAAA8FCA}" srcOrd="2" destOrd="0" parTransId="{F51807F4-5E0F-8843-97DD-8512F2FA4C38}" sibTransId="{7CC74D48-AF43-A14C-AD48-B116F0BC3AD9}"/>
    <dgm:cxn modelId="{7C3A040E-1291-7F4A-923B-FE83CB7669E8}" type="presOf" srcId="{58D04AD0-AC8C-8D43-9B7E-BB09843B6436}" destId="{9CFD8A0A-DDB4-A34C-B3B9-61BD0A40CDE7}" srcOrd="0" destOrd="0" presId="urn:microsoft.com/office/officeart/2005/8/layout/list1"/>
    <dgm:cxn modelId="{6BCCE835-8032-5541-A954-1773F8F45927}" srcId="{E4949E61-7429-4064-85AF-11B13624FC5C}" destId="{E4D52DD6-8E93-DA47-861B-070DF189DD2E}" srcOrd="0" destOrd="0" parTransId="{2803DA79-D4EC-7E48-A51F-0A261B786823}" sibTransId="{B9431088-539D-C945-8036-2F3E81BFA869}"/>
    <dgm:cxn modelId="{91A6F263-0C70-224C-892C-73C9684189D5}" type="presOf" srcId="{08A195A3-C402-E340-8746-2070BAAA8FCA}" destId="{33FB73DB-8E34-AE4E-911F-7588EE773C6B}" srcOrd="0" destOrd="0" presId="urn:microsoft.com/office/officeart/2005/8/layout/list1"/>
    <dgm:cxn modelId="{61F98DD5-AC2A-9E42-8B42-A6DDC2F67303}" type="presOf" srcId="{62F9CE2C-EF1C-7141-AD91-BB931B7B6E01}" destId="{4A477F58-65EC-3743-8699-89515F4BA652}" srcOrd="1" destOrd="0" presId="urn:microsoft.com/office/officeart/2005/8/layout/list1"/>
    <dgm:cxn modelId="{DF7D4194-A0A2-4E4E-8F92-85122B73D735}" type="presOf" srcId="{E4949E61-7429-4064-85AF-11B13624FC5C}" destId="{4703772F-8068-4BD3-AAB9-763FB9F544EB}" srcOrd="0" destOrd="0" presId="urn:microsoft.com/office/officeart/2005/8/layout/list1"/>
    <dgm:cxn modelId="{74DDF96A-42AD-FC43-B90A-A3BDA886EC40}" type="presOf" srcId="{895D886A-E010-0C4F-B01E-0FBE80641CB9}" destId="{0A2618DB-9165-994E-B792-A0F450012729}" srcOrd="0" destOrd="0" presId="urn:microsoft.com/office/officeart/2005/8/layout/list1"/>
    <dgm:cxn modelId="{B324EED3-8808-5142-95BC-8471F1859606}" type="presOf" srcId="{E4D52DD6-8E93-DA47-861B-070DF189DD2E}" destId="{4C862E51-229B-B143-8B2D-1791FDEB29A4}" srcOrd="0" destOrd="0" presId="urn:microsoft.com/office/officeart/2005/8/layout/list1"/>
    <dgm:cxn modelId="{4BC9ACE0-7B17-F447-ADE3-AD56C2F9A512}" srcId="{08A195A3-C402-E340-8746-2070BAAA8FCA}" destId="{895D886A-E010-0C4F-B01E-0FBE80641CB9}" srcOrd="0" destOrd="0" parTransId="{B2285800-53A6-5949-9983-BB0FF865EF62}" sibTransId="{D5F4685C-813F-5C45-A7C5-8C9E0A668098}"/>
    <dgm:cxn modelId="{835E3842-FF27-BA4F-A374-FAA3EB960288}" type="presParOf" srcId="{4703772F-8068-4BD3-AAB9-763FB9F544EB}" destId="{4982A576-F20B-624F-8EB6-02D4DAAA5318}" srcOrd="0" destOrd="0" presId="urn:microsoft.com/office/officeart/2005/8/layout/list1"/>
    <dgm:cxn modelId="{298E8D95-F8D5-B740-B48B-23494018517F}" type="presParOf" srcId="{4982A576-F20B-624F-8EB6-02D4DAAA5318}" destId="{4C862E51-229B-B143-8B2D-1791FDEB29A4}" srcOrd="0" destOrd="0" presId="urn:microsoft.com/office/officeart/2005/8/layout/list1"/>
    <dgm:cxn modelId="{6ADF25C1-C12C-654E-A023-A9367FD48EB3}" type="presParOf" srcId="{4982A576-F20B-624F-8EB6-02D4DAAA5318}" destId="{BDF6B77D-5100-414E-ACAD-FCD248D7259D}" srcOrd="1" destOrd="0" presId="urn:microsoft.com/office/officeart/2005/8/layout/list1"/>
    <dgm:cxn modelId="{F3143D13-ABE7-FB48-8822-2AC15E3870EB}" type="presParOf" srcId="{4703772F-8068-4BD3-AAB9-763FB9F544EB}" destId="{C0BE3E02-7AD6-5646-9719-4C5CFC9265ED}" srcOrd="1" destOrd="0" presId="urn:microsoft.com/office/officeart/2005/8/layout/list1"/>
    <dgm:cxn modelId="{0321D5F2-5937-6E45-BBB6-8A18C77336EA}" type="presParOf" srcId="{4703772F-8068-4BD3-AAB9-763FB9F544EB}" destId="{93587A36-1B6A-DB40-81F1-3D0B0F55281E}" srcOrd="2" destOrd="0" presId="urn:microsoft.com/office/officeart/2005/8/layout/list1"/>
    <dgm:cxn modelId="{B3C80F1C-4717-6647-9D6D-64C2CEFB8DA9}" type="presParOf" srcId="{4703772F-8068-4BD3-AAB9-763FB9F544EB}" destId="{CC6A5270-334D-6B43-BE20-6612D544A3CC}" srcOrd="3" destOrd="0" presId="urn:microsoft.com/office/officeart/2005/8/layout/list1"/>
    <dgm:cxn modelId="{0339DD39-80F1-B548-BFC8-DA934DE9B2E6}" type="presParOf" srcId="{4703772F-8068-4BD3-AAB9-763FB9F544EB}" destId="{6BF3499B-A431-684B-A7C3-0D0B3399FA19}" srcOrd="4" destOrd="0" presId="urn:microsoft.com/office/officeart/2005/8/layout/list1"/>
    <dgm:cxn modelId="{3C541739-A272-DE4A-942A-14407F3C1584}" type="presParOf" srcId="{6BF3499B-A431-684B-A7C3-0D0B3399FA19}" destId="{81A8EB38-B1A4-AE41-A2A7-8E54CD54F91A}" srcOrd="0" destOrd="0" presId="urn:microsoft.com/office/officeart/2005/8/layout/list1"/>
    <dgm:cxn modelId="{8A7D6BB3-9631-BF43-9B4E-2ED914B4F49C}" type="presParOf" srcId="{6BF3499B-A431-684B-A7C3-0D0B3399FA19}" destId="{4A477F58-65EC-3743-8699-89515F4BA652}" srcOrd="1" destOrd="0" presId="urn:microsoft.com/office/officeart/2005/8/layout/list1"/>
    <dgm:cxn modelId="{BD19949E-32BD-2E4E-A90F-58B9EC5E8E94}" type="presParOf" srcId="{4703772F-8068-4BD3-AAB9-763FB9F544EB}" destId="{1346BC18-6DF1-FA4D-AB62-BE30E22F5C50}" srcOrd="5" destOrd="0" presId="urn:microsoft.com/office/officeart/2005/8/layout/list1"/>
    <dgm:cxn modelId="{C6936E82-2A32-8140-B736-E79ED5D76B2F}" type="presParOf" srcId="{4703772F-8068-4BD3-AAB9-763FB9F544EB}" destId="{9CFD8A0A-DDB4-A34C-B3B9-61BD0A40CDE7}" srcOrd="6" destOrd="0" presId="urn:microsoft.com/office/officeart/2005/8/layout/list1"/>
    <dgm:cxn modelId="{2B0A4666-71B4-614F-98B9-7B9231F81E86}" type="presParOf" srcId="{4703772F-8068-4BD3-AAB9-763FB9F544EB}" destId="{4823A08D-023A-8F4C-BC63-D98907CE5095}" srcOrd="7" destOrd="0" presId="urn:microsoft.com/office/officeart/2005/8/layout/list1"/>
    <dgm:cxn modelId="{A5C1312C-FCD3-7649-88CB-F14727983FA7}" type="presParOf" srcId="{4703772F-8068-4BD3-AAB9-763FB9F544EB}" destId="{A239C904-C698-F443-96C8-A93D9C9EC87E}" srcOrd="8" destOrd="0" presId="urn:microsoft.com/office/officeart/2005/8/layout/list1"/>
    <dgm:cxn modelId="{EB0C4EE7-0B58-FE4B-B999-366F4A2E8BCD}" type="presParOf" srcId="{A239C904-C698-F443-96C8-A93D9C9EC87E}" destId="{33FB73DB-8E34-AE4E-911F-7588EE773C6B}" srcOrd="0" destOrd="0" presId="urn:microsoft.com/office/officeart/2005/8/layout/list1"/>
    <dgm:cxn modelId="{0EE6C979-8898-8141-8CCE-4A3B4256850D}" type="presParOf" srcId="{A239C904-C698-F443-96C8-A93D9C9EC87E}" destId="{31082E84-BB13-8C4E-835E-9E892BA54D3B}" srcOrd="1" destOrd="0" presId="urn:microsoft.com/office/officeart/2005/8/layout/list1"/>
    <dgm:cxn modelId="{A14A6591-AC5A-B244-B617-3855F715220B}" type="presParOf" srcId="{4703772F-8068-4BD3-AAB9-763FB9F544EB}" destId="{4AC15961-6FF9-4A48-8B29-8D4A619293BA}" srcOrd="9" destOrd="0" presId="urn:microsoft.com/office/officeart/2005/8/layout/list1"/>
    <dgm:cxn modelId="{20F7CE88-E5B5-9741-83B3-5539DD7CD99F}" type="presParOf" srcId="{4703772F-8068-4BD3-AAB9-763FB9F544EB}" destId="{0A2618DB-9165-994E-B792-A0F45001272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949E61-7429-4064-85AF-11B13624FC5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76340034-E1E8-FC4D-A35C-E17C80EFB16C}">
      <dgm:prSet/>
      <dgm:spPr/>
      <dgm:t>
        <a:bodyPr/>
        <a:lstStyle/>
        <a:p>
          <a:r>
            <a:rPr lang="en-US" dirty="0" smtClean="0"/>
            <a:t>Interactive!</a:t>
          </a:r>
          <a:endParaRPr lang="en-US" dirty="0"/>
        </a:p>
      </dgm:t>
    </dgm:pt>
    <dgm:pt modelId="{CEA0067C-075E-B24F-A685-FBB873BDBF5E}" type="parTrans" cxnId="{CA977128-4A9C-2843-9A93-3F3C1CB0DF98}">
      <dgm:prSet/>
      <dgm:spPr/>
      <dgm:t>
        <a:bodyPr/>
        <a:lstStyle/>
        <a:p>
          <a:endParaRPr lang="en-US"/>
        </a:p>
      </dgm:t>
    </dgm:pt>
    <dgm:pt modelId="{6944CFD7-3210-9244-8F50-02BEE187A72C}" type="sibTrans" cxnId="{CA977128-4A9C-2843-9A93-3F3C1CB0DF98}">
      <dgm:prSet/>
      <dgm:spPr/>
      <dgm:t>
        <a:bodyPr/>
        <a:lstStyle/>
        <a:p>
          <a:endParaRPr lang="en-US"/>
        </a:p>
      </dgm:t>
    </dgm:pt>
    <dgm:pt modelId="{64634856-D701-0A46-B6F1-43F64DC4E246}">
      <dgm:prSet/>
      <dgm:spPr/>
      <dgm:t>
        <a:bodyPr/>
        <a:lstStyle/>
        <a:p>
          <a:r>
            <a:rPr lang="en-US" dirty="0" smtClean="0"/>
            <a:t>This trainer is meant to be as interactive as possible with no typing required. We want to focus on the process to ensure you are prepare to use the system.</a:t>
          </a:r>
          <a:endParaRPr lang="en-US" dirty="0"/>
        </a:p>
      </dgm:t>
    </dgm:pt>
    <dgm:pt modelId="{01071748-9072-1E41-A5E9-BE5B9B141DB7}" type="parTrans" cxnId="{B4EE146A-2856-7240-B379-8ECA1B0DBA34}">
      <dgm:prSet/>
      <dgm:spPr/>
      <dgm:t>
        <a:bodyPr/>
        <a:lstStyle/>
        <a:p>
          <a:endParaRPr lang="en-US"/>
        </a:p>
      </dgm:t>
    </dgm:pt>
    <dgm:pt modelId="{FCB3B531-1F16-DA47-86C8-90DAAD775806}" type="sibTrans" cxnId="{B4EE146A-2856-7240-B379-8ECA1B0DBA34}">
      <dgm:prSet/>
      <dgm:spPr/>
      <dgm:t>
        <a:bodyPr/>
        <a:lstStyle/>
        <a:p>
          <a:endParaRPr lang="en-US"/>
        </a:p>
      </dgm:t>
    </dgm:pt>
    <dgm:pt modelId="{66531A41-2D1F-BC42-BEFA-AC38CBDACA6C}">
      <dgm:prSet/>
      <dgm:spPr/>
      <dgm:t>
        <a:bodyPr/>
        <a:lstStyle/>
        <a:p>
          <a:r>
            <a:rPr lang="en-US" dirty="0" smtClean="0"/>
            <a:t>Banner Icons:</a:t>
          </a:r>
          <a:endParaRPr lang="en-US" dirty="0"/>
        </a:p>
      </dgm:t>
    </dgm:pt>
    <dgm:pt modelId="{E73D114D-F33A-324E-BE09-C68E13B6684F}" type="parTrans" cxnId="{7007C35B-CF01-9C43-9F7A-E3F77F6A43A8}">
      <dgm:prSet/>
      <dgm:spPr/>
      <dgm:t>
        <a:bodyPr/>
        <a:lstStyle/>
        <a:p>
          <a:endParaRPr lang="en-US"/>
        </a:p>
      </dgm:t>
    </dgm:pt>
    <dgm:pt modelId="{F5B5EE95-C013-2A49-8BAF-F45E3BD50DB2}" type="sibTrans" cxnId="{7007C35B-CF01-9C43-9F7A-E3F77F6A43A8}">
      <dgm:prSet/>
      <dgm:spPr/>
      <dgm:t>
        <a:bodyPr/>
        <a:lstStyle/>
        <a:p>
          <a:endParaRPr lang="en-US"/>
        </a:p>
      </dgm:t>
    </dgm:pt>
    <dgm:pt modelId="{83173FD8-49E5-2D42-B754-38B897F6AA19}">
      <dgm:prSet/>
      <dgm:spPr/>
      <dgm:t>
        <a:bodyPr/>
        <a:lstStyle/>
        <a:p>
          <a:r>
            <a:rPr lang="en-US" dirty="0" smtClean="0"/>
            <a:t>Before we begin the modular courses, let's get familiar with how these tutorials work. Select an item from the below banner to get started.</a:t>
          </a:r>
          <a:endParaRPr lang="en-US" dirty="0"/>
        </a:p>
      </dgm:t>
    </dgm:pt>
    <dgm:pt modelId="{1E3FFC1E-68C4-2F43-B489-F04B3EB2403E}" type="parTrans" cxnId="{39D934A1-41D5-CA42-A31D-8A556011B691}">
      <dgm:prSet/>
      <dgm:spPr/>
      <dgm:t>
        <a:bodyPr/>
        <a:lstStyle/>
        <a:p>
          <a:endParaRPr lang="en-US"/>
        </a:p>
      </dgm:t>
    </dgm:pt>
    <dgm:pt modelId="{136E8876-06B0-1540-967B-8B600ECD7BE9}" type="sibTrans" cxnId="{39D934A1-41D5-CA42-A31D-8A556011B691}">
      <dgm:prSet/>
      <dgm:spPr/>
      <dgm:t>
        <a:bodyPr/>
        <a:lstStyle/>
        <a:p>
          <a:endParaRPr lang="en-US"/>
        </a:p>
      </dgm:t>
    </dgm:pt>
    <dgm:pt modelId="{4703772F-8068-4BD3-AAB9-763FB9F544EB}" type="pres">
      <dgm:prSet presAssocID="{E4949E61-7429-4064-85AF-11B13624FC5C}" presName="linear" presStyleCnt="0">
        <dgm:presLayoutVars>
          <dgm:dir/>
          <dgm:animLvl val="lvl"/>
          <dgm:resizeHandles val="exact"/>
        </dgm:presLayoutVars>
      </dgm:prSet>
      <dgm:spPr/>
      <dgm:t>
        <a:bodyPr/>
        <a:lstStyle/>
        <a:p>
          <a:endParaRPr lang="en-US"/>
        </a:p>
      </dgm:t>
    </dgm:pt>
    <dgm:pt modelId="{B0FD5CE2-4F84-CB4B-AF48-B6F1E1D5A4CB}" type="pres">
      <dgm:prSet presAssocID="{76340034-E1E8-FC4D-A35C-E17C80EFB16C}" presName="parentLin" presStyleCnt="0"/>
      <dgm:spPr/>
    </dgm:pt>
    <dgm:pt modelId="{8328479A-9310-FB4B-8E25-4D338A95854A}" type="pres">
      <dgm:prSet presAssocID="{76340034-E1E8-FC4D-A35C-E17C80EFB16C}" presName="parentLeftMargin" presStyleLbl="node1" presStyleIdx="0" presStyleCnt="2"/>
      <dgm:spPr/>
      <dgm:t>
        <a:bodyPr/>
        <a:lstStyle/>
        <a:p>
          <a:endParaRPr lang="en-US"/>
        </a:p>
      </dgm:t>
    </dgm:pt>
    <dgm:pt modelId="{6124FAE7-08EF-A24D-804F-D893AF9AC3FE}" type="pres">
      <dgm:prSet presAssocID="{76340034-E1E8-FC4D-A35C-E17C80EFB16C}" presName="parentText" presStyleLbl="node1" presStyleIdx="0" presStyleCnt="2">
        <dgm:presLayoutVars>
          <dgm:chMax val="0"/>
          <dgm:bulletEnabled val="1"/>
        </dgm:presLayoutVars>
      </dgm:prSet>
      <dgm:spPr/>
      <dgm:t>
        <a:bodyPr/>
        <a:lstStyle/>
        <a:p>
          <a:endParaRPr lang="en-US"/>
        </a:p>
      </dgm:t>
    </dgm:pt>
    <dgm:pt modelId="{8CDD9A78-D069-284F-9967-CD4E07FAC367}" type="pres">
      <dgm:prSet presAssocID="{76340034-E1E8-FC4D-A35C-E17C80EFB16C}" presName="negativeSpace" presStyleCnt="0"/>
      <dgm:spPr/>
    </dgm:pt>
    <dgm:pt modelId="{C0B6BF1A-1C6B-AB49-BFDB-0212AD35F492}" type="pres">
      <dgm:prSet presAssocID="{76340034-E1E8-FC4D-A35C-E17C80EFB16C}" presName="childText" presStyleLbl="conFgAcc1" presStyleIdx="0" presStyleCnt="2">
        <dgm:presLayoutVars>
          <dgm:bulletEnabled val="1"/>
        </dgm:presLayoutVars>
      </dgm:prSet>
      <dgm:spPr/>
      <dgm:t>
        <a:bodyPr/>
        <a:lstStyle/>
        <a:p>
          <a:endParaRPr lang="en-US"/>
        </a:p>
      </dgm:t>
    </dgm:pt>
    <dgm:pt modelId="{D4750246-7D38-E74C-BD2D-880FABAA7B17}" type="pres">
      <dgm:prSet presAssocID="{6944CFD7-3210-9244-8F50-02BEE187A72C}" presName="spaceBetweenRectangles" presStyleCnt="0"/>
      <dgm:spPr/>
    </dgm:pt>
    <dgm:pt modelId="{3F6FD57E-D813-7647-9D9F-67A7991C9B56}" type="pres">
      <dgm:prSet presAssocID="{66531A41-2D1F-BC42-BEFA-AC38CBDACA6C}" presName="parentLin" presStyleCnt="0"/>
      <dgm:spPr/>
    </dgm:pt>
    <dgm:pt modelId="{244D6708-6210-B84C-8C3D-FA57A3C97A20}" type="pres">
      <dgm:prSet presAssocID="{66531A41-2D1F-BC42-BEFA-AC38CBDACA6C}" presName="parentLeftMargin" presStyleLbl="node1" presStyleIdx="0" presStyleCnt="2"/>
      <dgm:spPr/>
      <dgm:t>
        <a:bodyPr/>
        <a:lstStyle/>
        <a:p>
          <a:endParaRPr lang="en-US"/>
        </a:p>
      </dgm:t>
    </dgm:pt>
    <dgm:pt modelId="{64ECDE02-797D-854F-B0BA-959D033CB079}" type="pres">
      <dgm:prSet presAssocID="{66531A41-2D1F-BC42-BEFA-AC38CBDACA6C}" presName="parentText" presStyleLbl="node1" presStyleIdx="1" presStyleCnt="2">
        <dgm:presLayoutVars>
          <dgm:chMax val="0"/>
          <dgm:bulletEnabled val="1"/>
        </dgm:presLayoutVars>
      </dgm:prSet>
      <dgm:spPr/>
      <dgm:t>
        <a:bodyPr/>
        <a:lstStyle/>
        <a:p>
          <a:endParaRPr lang="en-US"/>
        </a:p>
      </dgm:t>
    </dgm:pt>
    <dgm:pt modelId="{449DBF6D-81CC-3547-958B-AA43AFE3F2DF}" type="pres">
      <dgm:prSet presAssocID="{66531A41-2D1F-BC42-BEFA-AC38CBDACA6C}" presName="negativeSpace" presStyleCnt="0"/>
      <dgm:spPr/>
    </dgm:pt>
    <dgm:pt modelId="{3ED39942-9D9D-294A-B487-0383E781811E}" type="pres">
      <dgm:prSet presAssocID="{66531A41-2D1F-BC42-BEFA-AC38CBDACA6C}" presName="childText" presStyleLbl="conFgAcc1" presStyleIdx="1" presStyleCnt="2">
        <dgm:presLayoutVars>
          <dgm:bulletEnabled val="1"/>
        </dgm:presLayoutVars>
      </dgm:prSet>
      <dgm:spPr/>
      <dgm:t>
        <a:bodyPr/>
        <a:lstStyle/>
        <a:p>
          <a:endParaRPr lang="en-US"/>
        </a:p>
      </dgm:t>
    </dgm:pt>
  </dgm:ptLst>
  <dgm:cxnLst>
    <dgm:cxn modelId="{E30C880A-5389-E541-AD0F-1B170FAAD0E3}" type="presOf" srcId="{E4949E61-7429-4064-85AF-11B13624FC5C}" destId="{4703772F-8068-4BD3-AAB9-763FB9F544EB}" srcOrd="0" destOrd="0" presId="urn:microsoft.com/office/officeart/2005/8/layout/list1"/>
    <dgm:cxn modelId="{D75D7362-6111-B149-958F-4F8F1737A1B3}" type="presOf" srcId="{76340034-E1E8-FC4D-A35C-E17C80EFB16C}" destId="{8328479A-9310-FB4B-8E25-4D338A95854A}" srcOrd="0" destOrd="0" presId="urn:microsoft.com/office/officeart/2005/8/layout/list1"/>
    <dgm:cxn modelId="{BCAD2287-281D-604F-B8A6-E1C9273CF171}" type="presOf" srcId="{66531A41-2D1F-BC42-BEFA-AC38CBDACA6C}" destId="{64ECDE02-797D-854F-B0BA-959D033CB079}" srcOrd="1" destOrd="0" presId="urn:microsoft.com/office/officeart/2005/8/layout/list1"/>
    <dgm:cxn modelId="{B4EE146A-2856-7240-B379-8ECA1B0DBA34}" srcId="{76340034-E1E8-FC4D-A35C-E17C80EFB16C}" destId="{64634856-D701-0A46-B6F1-43F64DC4E246}" srcOrd="0" destOrd="0" parTransId="{01071748-9072-1E41-A5E9-BE5B9B141DB7}" sibTransId="{FCB3B531-1F16-DA47-86C8-90DAAD775806}"/>
    <dgm:cxn modelId="{25EDF2B8-C1BC-4F4E-86C4-742D6B2989DE}" type="presOf" srcId="{64634856-D701-0A46-B6F1-43F64DC4E246}" destId="{C0B6BF1A-1C6B-AB49-BFDB-0212AD35F492}" srcOrd="0" destOrd="0" presId="urn:microsoft.com/office/officeart/2005/8/layout/list1"/>
    <dgm:cxn modelId="{987A9155-D9F9-5B4B-8C16-BABAC6EEF663}" type="presOf" srcId="{83173FD8-49E5-2D42-B754-38B897F6AA19}" destId="{3ED39942-9D9D-294A-B487-0383E781811E}" srcOrd="0" destOrd="0" presId="urn:microsoft.com/office/officeart/2005/8/layout/list1"/>
    <dgm:cxn modelId="{3380D456-0D6A-A841-81B3-975299F9DD76}" type="presOf" srcId="{66531A41-2D1F-BC42-BEFA-AC38CBDACA6C}" destId="{244D6708-6210-B84C-8C3D-FA57A3C97A20}" srcOrd="0" destOrd="0" presId="urn:microsoft.com/office/officeart/2005/8/layout/list1"/>
    <dgm:cxn modelId="{7007C35B-CF01-9C43-9F7A-E3F77F6A43A8}" srcId="{E4949E61-7429-4064-85AF-11B13624FC5C}" destId="{66531A41-2D1F-BC42-BEFA-AC38CBDACA6C}" srcOrd="1" destOrd="0" parTransId="{E73D114D-F33A-324E-BE09-C68E13B6684F}" sibTransId="{F5B5EE95-C013-2A49-8BAF-F45E3BD50DB2}"/>
    <dgm:cxn modelId="{39D934A1-41D5-CA42-A31D-8A556011B691}" srcId="{66531A41-2D1F-BC42-BEFA-AC38CBDACA6C}" destId="{83173FD8-49E5-2D42-B754-38B897F6AA19}" srcOrd="0" destOrd="0" parTransId="{1E3FFC1E-68C4-2F43-B489-F04B3EB2403E}" sibTransId="{136E8876-06B0-1540-967B-8B600ECD7BE9}"/>
    <dgm:cxn modelId="{CA977128-4A9C-2843-9A93-3F3C1CB0DF98}" srcId="{E4949E61-7429-4064-85AF-11B13624FC5C}" destId="{76340034-E1E8-FC4D-A35C-E17C80EFB16C}" srcOrd="0" destOrd="0" parTransId="{CEA0067C-075E-B24F-A685-FBB873BDBF5E}" sibTransId="{6944CFD7-3210-9244-8F50-02BEE187A72C}"/>
    <dgm:cxn modelId="{DF691897-EC31-0A4B-ADF0-55188D4BD68C}" type="presOf" srcId="{76340034-E1E8-FC4D-A35C-E17C80EFB16C}" destId="{6124FAE7-08EF-A24D-804F-D893AF9AC3FE}" srcOrd="1" destOrd="0" presId="urn:microsoft.com/office/officeart/2005/8/layout/list1"/>
    <dgm:cxn modelId="{17A86A98-E076-0449-AEBD-1D2E58EDC92F}" type="presParOf" srcId="{4703772F-8068-4BD3-AAB9-763FB9F544EB}" destId="{B0FD5CE2-4F84-CB4B-AF48-B6F1E1D5A4CB}" srcOrd="0" destOrd="0" presId="urn:microsoft.com/office/officeart/2005/8/layout/list1"/>
    <dgm:cxn modelId="{1BDF7BD6-BF3C-8248-8B0D-6441765B0E9D}" type="presParOf" srcId="{B0FD5CE2-4F84-CB4B-AF48-B6F1E1D5A4CB}" destId="{8328479A-9310-FB4B-8E25-4D338A95854A}" srcOrd="0" destOrd="0" presId="urn:microsoft.com/office/officeart/2005/8/layout/list1"/>
    <dgm:cxn modelId="{9D0280B8-7E58-A743-9700-A8F7F1DA9B1E}" type="presParOf" srcId="{B0FD5CE2-4F84-CB4B-AF48-B6F1E1D5A4CB}" destId="{6124FAE7-08EF-A24D-804F-D893AF9AC3FE}" srcOrd="1" destOrd="0" presId="urn:microsoft.com/office/officeart/2005/8/layout/list1"/>
    <dgm:cxn modelId="{124A570A-2DDD-3A4C-A318-76AAABC90373}" type="presParOf" srcId="{4703772F-8068-4BD3-AAB9-763FB9F544EB}" destId="{8CDD9A78-D069-284F-9967-CD4E07FAC367}" srcOrd="1" destOrd="0" presId="urn:microsoft.com/office/officeart/2005/8/layout/list1"/>
    <dgm:cxn modelId="{1B54438E-99FA-0642-B7EB-4ADB4293225E}" type="presParOf" srcId="{4703772F-8068-4BD3-AAB9-763FB9F544EB}" destId="{C0B6BF1A-1C6B-AB49-BFDB-0212AD35F492}" srcOrd="2" destOrd="0" presId="urn:microsoft.com/office/officeart/2005/8/layout/list1"/>
    <dgm:cxn modelId="{96AD6D5B-3D5B-0B40-8687-DFEDDDDB4BC9}" type="presParOf" srcId="{4703772F-8068-4BD3-AAB9-763FB9F544EB}" destId="{D4750246-7D38-E74C-BD2D-880FABAA7B17}" srcOrd="3" destOrd="0" presId="urn:microsoft.com/office/officeart/2005/8/layout/list1"/>
    <dgm:cxn modelId="{EC763670-31A9-C04B-918F-749A60D39525}" type="presParOf" srcId="{4703772F-8068-4BD3-AAB9-763FB9F544EB}" destId="{3F6FD57E-D813-7647-9D9F-67A7991C9B56}" srcOrd="4" destOrd="0" presId="urn:microsoft.com/office/officeart/2005/8/layout/list1"/>
    <dgm:cxn modelId="{1DCFFC63-C1CC-AD4A-BF8C-F56C7B6C7D2D}" type="presParOf" srcId="{3F6FD57E-D813-7647-9D9F-67A7991C9B56}" destId="{244D6708-6210-B84C-8C3D-FA57A3C97A20}" srcOrd="0" destOrd="0" presId="urn:microsoft.com/office/officeart/2005/8/layout/list1"/>
    <dgm:cxn modelId="{0B81332C-797E-8743-82E7-331B662663E6}" type="presParOf" srcId="{3F6FD57E-D813-7647-9D9F-67A7991C9B56}" destId="{64ECDE02-797D-854F-B0BA-959D033CB079}" srcOrd="1" destOrd="0" presId="urn:microsoft.com/office/officeart/2005/8/layout/list1"/>
    <dgm:cxn modelId="{9E85A6CF-1A72-3842-B7E4-A9E3CC193F83}" type="presParOf" srcId="{4703772F-8068-4BD3-AAB9-763FB9F544EB}" destId="{449DBF6D-81CC-3547-958B-AA43AFE3F2DF}" srcOrd="5" destOrd="0" presId="urn:microsoft.com/office/officeart/2005/8/layout/list1"/>
    <dgm:cxn modelId="{E0629C70-E9E8-D247-9569-10F80EC53D66}" type="presParOf" srcId="{4703772F-8068-4BD3-AAB9-763FB9F544EB}" destId="{3ED39942-9D9D-294A-B487-0383E781811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3321-FBE9-40FC-82A7-A579F3825EA8}">
      <dsp:nvSpPr>
        <dsp:cNvPr id="0" name=""/>
        <dsp:cNvSpPr/>
      </dsp:nvSpPr>
      <dsp:spPr>
        <a:xfrm>
          <a:off x="0" y="487507"/>
          <a:ext cx="4709160" cy="7796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For the sake of this course, you do not need to type any data into the text fields. Simply click the correct field and follow the on-screen instructions!</a:t>
          </a:r>
          <a:endParaRPr lang="en-US" sz="1100" kern="1200" dirty="0"/>
        </a:p>
      </dsp:txBody>
      <dsp:txXfrm>
        <a:off x="0" y="487507"/>
        <a:ext cx="4709160" cy="779625"/>
      </dsp:txXfrm>
    </dsp:sp>
    <dsp:sp modelId="{682645C3-1E98-4AEC-A135-E8A3EE4C1FF0}">
      <dsp:nvSpPr>
        <dsp:cNvPr id="0" name=""/>
        <dsp:cNvSpPr/>
      </dsp:nvSpPr>
      <dsp:spPr>
        <a:xfrm>
          <a:off x="235458" y="325147"/>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No Typing Needed!</a:t>
          </a:r>
          <a:endParaRPr lang="en-US" sz="1100" kern="1200" dirty="0"/>
        </a:p>
      </dsp:txBody>
      <dsp:txXfrm>
        <a:off x="251310" y="340999"/>
        <a:ext cx="3264708" cy="293016"/>
      </dsp:txXfrm>
    </dsp:sp>
    <dsp:sp modelId="{1011A046-E4B6-4B7C-8728-12B192EFC7EE}">
      <dsp:nvSpPr>
        <dsp:cNvPr id="0" name=""/>
        <dsp:cNvSpPr/>
      </dsp:nvSpPr>
      <dsp:spPr>
        <a:xfrm>
          <a:off x="0" y="1488892"/>
          <a:ext cx="4709160" cy="1455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If you come across a bug in the trainer, click the arrow on the webpage to advance to the next screen to send us related feedback.</a:t>
          </a:r>
          <a:endParaRPr lang="en-US" sz="1100" kern="1200" dirty="0"/>
        </a:p>
        <a:p>
          <a:pPr marL="57150" lvl="1" indent="-57150" algn="l" defTabSz="488950">
            <a:lnSpc>
              <a:spcPct val="90000"/>
            </a:lnSpc>
            <a:spcBef>
              <a:spcPct val="0"/>
            </a:spcBef>
            <a:spcAft>
              <a:spcPct val="15000"/>
            </a:spcAft>
            <a:buChar char="••"/>
          </a:pPr>
          <a:r>
            <a:rPr lang="en-US" sz="1100" kern="1200" dirty="0" smtClean="0"/>
            <a:t>To navigate each screen, it is highly recommended that you select the button on the slide, not the arrows on the side, to progress. The tutorials are made to jump from page whereas the side buttons are not.</a:t>
          </a:r>
          <a:endParaRPr lang="en-US" sz="1100" kern="1200" dirty="0"/>
        </a:p>
        <a:p>
          <a:pPr marL="57150" lvl="1" indent="-57150" algn="l" defTabSz="488950">
            <a:lnSpc>
              <a:spcPct val="90000"/>
            </a:lnSpc>
            <a:spcBef>
              <a:spcPct val="0"/>
            </a:spcBef>
            <a:spcAft>
              <a:spcPct val="15000"/>
            </a:spcAft>
            <a:buChar char="••"/>
          </a:pPr>
          <a:r>
            <a:rPr lang="en-US" sz="1100" kern="1200" dirty="0" smtClean="0"/>
            <a:t>Please note that you will still be tested on the related material!</a:t>
          </a:r>
          <a:endParaRPr lang="en-US" sz="1100" kern="1200" dirty="0"/>
        </a:p>
      </dsp:txBody>
      <dsp:txXfrm>
        <a:off x="0" y="1488892"/>
        <a:ext cx="4709160" cy="1455300"/>
      </dsp:txXfrm>
    </dsp:sp>
    <dsp:sp modelId="{AD460550-43EC-40B8-997B-C0ED97AD36BD}">
      <dsp:nvSpPr>
        <dsp:cNvPr id="0" name=""/>
        <dsp:cNvSpPr/>
      </dsp:nvSpPr>
      <dsp:spPr>
        <a:xfrm>
          <a:off x="235458" y="1326532"/>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Bugs</a:t>
          </a:r>
          <a:endParaRPr lang="en-US" sz="1100" kern="1200" dirty="0"/>
        </a:p>
      </dsp:txBody>
      <dsp:txXfrm>
        <a:off x="251310" y="1342384"/>
        <a:ext cx="3264708" cy="293016"/>
      </dsp:txXfrm>
    </dsp:sp>
    <dsp:sp modelId="{2E36BFED-83AF-4FFE-9C2C-523AEB561C0F}">
      <dsp:nvSpPr>
        <dsp:cNvPr id="0" name=""/>
        <dsp:cNvSpPr/>
      </dsp:nvSpPr>
      <dsp:spPr>
        <a:xfrm>
          <a:off x="0" y="3165952"/>
          <a:ext cx="4709160" cy="623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29108" rIns="36548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We want to know your feedback! Whether there is a bug, an error in context or another topic you want us to cover, Let Us Know!</a:t>
          </a:r>
          <a:endParaRPr lang="en-US" sz="1100" kern="1200" dirty="0"/>
        </a:p>
      </dsp:txBody>
      <dsp:txXfrm>
        <a:off x="0" y="3165952"/>
        <a:ext cx="4709160" cy="623700"/>
      </dsp:txXfrm>
    </dsp:sp>
    <dsp:sp modelId="{AD1E4896-C60D-4A2E-9D3D-DF9408744A43}">
      <dsp:nvSpPr>
        <dsp:cNvPr id="0" name=""/>
        <dsp:cNvSpPr/>
      </dsp:nvSpPr>
      <dsp:spPr>
        <a:xfrm>
          <a:off x="235458" y="3003592"/>
          <a:ext cx="3296412" cy="32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488950">
            <a:lnSpc>
              <a:spcPct val="90000"/>
            </a:lnSpc>
            <a:spcBef>
              <a:spcPct val="0"/>
            </a:spcBef>
            <a:spcAft>
              <a:spcPct val="35000"/>
            </a:spcAft>
          </a:pPr>
          <a:r>
            <a:rPr lang="en-US" sz="1100" kern="1200" dirty="0" smtClean="0"/>
            <a:t>Feedback Wanted!</a:t>
          </a:r>
          <a:endParaRPr lang="en-US" sz="1100" kern="1200" dirty="0"/>
        </a:p>
      </dsp:txBody>
      <dsp:txXfrm>
        <a:off x="251310" y="3019444"/>
        <a:ext cx="3264708"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87A36-1B6A-DB40-81F1-3D0B0F55281E}">
      <dsp:nvSpPr>
        <dsp:cNvPr id="0" name=""/>
        <dsp:cNvSpPr/>
      </dsp:nvSpPr>
      <dsp:spPr>
        <a:xfrm>
          <a:off x="0" y="344789"/>
          <a:ext cx="4709160" cy="1020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Before you continue with the course material, note that each exam’s pass-rate. This is the grade you must get on the exam in order to continue. You only have 2 attempts to pass before your access is restricted.</a:t>
          </a:r>
          <a:endParaRPr lang="en-US" sz="1200" kern="1200" dirty="0"/>
        </a:p>
      </dsp:txBody>
      <dsp:txXfrm>
        <a:off x="0" y="344789"/>
        <a:ext cx="4709160" cy="1020600"/>
      </dsp:txXfrm>
    </dsp:sp>
    <dsp:sp modelId="{BDF6B77D-5100-414E-ACAD-FCD248D7259D}">
      <dsp:nvSpPr>
        <dsp:cNvPr id="0" name=""/>
        <dsp:cNvSpPr/>
      </dsp:nvSpPr>
      <dsp:spPr>
        <a:xfrm>
          <a:off x="235458" y="16766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Before you continue..</a:t>
          </a:r>
          <a:endParaRPr lang="en-US" sz="1200" kern="1200" dirty="0"/>
        </a:p>
      </dsp:txBody>
      <dsp:txXfrm>
        <a:off x="252751" y="184962"/>
        <a:ext cx="3261826" cy="319654"/>
      </dsp:txXfrm>
    </dsp:sp>
    <dsp:sp modelId="{9CFD8A0A-DDB4-A34C-B3B9-61BD0A40CDE7}">
      <dsp:nvSpPr>
        <dsp:cNvPr id="0" name=""/>
        <dsp:cNvSpPr/>
      </dsp:nvSpPr>
      <dsp:spPr>
        <a:xfrm>
          <a:off x="0" y="1607309"/>
          <a:ext cx="4709160" cy="850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Each exam is solely based on the content provided in the module. With a heavy emphasis on policy, you must be able to answer the questions correctly to proceed.</a:t>
          </a:r>
          <a:endParaRPr lang="en-US" sz="1200" kern="1200" dirty="0"/>
        </a:p>
      </dsp:txBody>
      <dsp:txXfrm>
        <a:off x="0" y="1607309"/>
        <a:ext cx="4709160" cy="850500"/>
      </dsp:txXfrm>
    </dsp:sp>
    <dsp:sp modelId="{4A477F58-65EC-3743-8699-89515F4BA652}">
      <dsp:nvSpPr>
        <dsp:cNvPr id="0" name=""/>
        <dsp:cNvSpPr/>
      </dsp:nvSpPr>
      <dsp:spPr>
        <a:xfrm>
          <a:off x="235458" y="143018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Exam Contents</a:t>
          </a:r>
          <a:endParaRPr lang="en-US" sz="1200" kern="1200" dirty="0"/>
        </a:p>
      </dsp:txBody>
      <dsp:txXfrm>
        <a:off x="252751" y="1447482"/>
        <a:ext cx="3261826" cy="319654"/>
      </dsp:txXfrm>
    </dsp:sp>
    <dsp:sp modelId="{0A2618DB-9165-994E-B792-A0F450012729}">
      <dsp:nvSpPr>
        <dsp:cNvPr id="0" name=""/>
        <dsp:cNvSpPr/>
      </dsp:nvSpPr>
      <dsp:spPr>
        <a:xfrm>
          <a:off x="0" y="2699730"/>
          <a:ext cx="4709160" cy="1247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249936" rIns="36548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you have any questions, comments, or additional feedback, please contact the </a:t>
          </a:r>
          <a:r>
            <a:rPr lang="en-US" sz="1200" kern="1200" dirty="0" err="1" smtClean="0"/>
            <a:t>ActiveNet</a:t>
          </a:r>
          <a:r>
            <a:rPr lang="en-US" sz="1200" kern="1200" dirty="0" smtClean="0"/>
            <a:t> Administrative staff by using the 'Feedback' option within the related course.</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Good Luck!</a:t>
          </a:r>
          <a:endParaRPr lang="en-US" sz="1200" kern="1200" dirty="0"/>
        </a:p>
      </dsp:txBody>
      <dsp:txXfrm>
        <a:off x="0" y="2699730"/>
        <a:ext cx="4709160" cy="1247400"/>
      </dsp:txXfrm>
    </dsp:sp>
    <dsp:sp modelId="{31082E84-BB13-8C4E-835E-9E892BA54D3B}">
      <dsp:nvSpPr>
        <dsp:cNvPr id="0" name=""/>
        <dsp:cNvSpPr/>
      </dsp:nvSpPr>
      <dsp:spPr>
        <a:xfrm>
          <a:off x="235458" y="2522609"/>
          <a:ext cx="3296412"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533400">
            <a:lnSpc>
              <a:spcPct val="90000"/>
            </a:lnSpc>
            <a:spcBef>
              <a:spcPct val="0"/>
            </a:spcBef>
            <a:spcAft>
              <a:spcPct val="35000"/>
            </a:spcAft>
          </a:pPr>
          <a:r>
            <a:rPr lang="en-US" sz="1200" kern="1200" dirty="0" smtClean="0"/>
            <a:t>Feedback</a:t>
          </a:r>
          <a:endParaRPr lang="en-US" sz="1200" kern="1200" dirty="0"/>
        </a:p>
      </dsp:txBody>
      <dsp:txXfrm>
        <a:off x="252751" y="2539902"/>
        <a:ext cx="3261826"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6BF1A-1C6B-AB49-BFDB-0212AD35F492}">
      <dsp:nvSpPr>
        <dsp:cNvPr id="0" name=""/>
        <dsp:cNvSpPr/>
      </dsp:nvSpPr>
      <dsp:spPr>
        <a:xfrm>
          <a:off x="0" y="24473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This trainer is meant to be as interactive as possible with no typing required. We want to focus on the process to ensure you are prepare to use the system.</a:t>
          </a:r>
          <a:endParaRPr lang="en-US" sz="1600" kern="1200" dirty="0"/>
        </a:p>
      </dsp:txBody>
      <dsp:txXfrm>
        <a:off x="0" y="244733"/>
        <a:ext cx="4709160" cy="1360800"/>
      </dsp:txXfrm>
    </dsp:sp>
    <dsp:sp modelId="{6124FAE7-08EF-A24D-804F-D893AF9AC3FE}">
      <dsp:nvSpPr>
        <dsp:cNvPr id="0" name=""/>
        <dsp:cNvSpPr/>
      </dsp:nvSpPr>
      <dsp:spPr>
        <a:xfrm>
          <a:off x="235458" y="857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Interactive!</a:t>
          </a:r>
          <a:endParaRPr lang="en-US" sz="1600" kern="1200" dirty="0"/>
        </a:p>
      </dsp:txBody>
      <dsp:txXfrm>
        <a:off x="258515" y="31630"/>
        <a:ext cx="3250298" cy="426206"/>
      </dsp:txXfrm>
    </dsp:sp>
    <dsp:sp modelId="{3ED39942-9D9D-294A-B487-0383E781811E}">
      <dsp:nvSpPr>
        <dsp:cNvPr id="0" name=""/>
        <dsp:cNvSpPr/>
      </dsp:nvSpPr>
      <dsp:spPr>
        <a:xfrm>
          <a:off x="0" y="1928093"/>
          <a:ext cx="4709160" cy="1360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5483" tIns="333248" rIns="36548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Before we begin the modular courses, let's get familiar with how these tutorials work. Select an item from the below banner to get started.</a:t>
          </a:r>
          <a:endParaRPr lang="en-US" sz="1600" kern="1200" dirty="0"/>
        </a:p>
      </dsp:txBody>
      <dsp:txXfrm>
        <a:off x="0" y="1928093"/>
        <a:ext cx="4709160" cy="1360800"/>
      </dsp:txXfrm>
    </dsp:sp>
    <dsp:sp modelId="{64ECDE02-797D-854F-B0BA-959D033CB079}">
      <dsp:nvSpPr>
        <dsp:cNvPr id="0" name=""/>
        <dsp:cNvSpPr/>
      </dsp:nvSpPr>
      <dsp:spPr>
        <a:xfrm>
          <a:off x="235458" y="1691933"/>
          <a:ext cx="329641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597" tIns="0" rIns="124597" bIns="0" numCol="1" spcCol="1270" anchor="ctr" anchorCtr="0">
          <a:noAutofit/>
        </a:bodyPr>
        <a:lstStyle/>
        <a:p>
          <a:pPr lvl="0" algn="l" defTabSz="711200">
            <a:lnSpc>
              <a:spcPct val="90000"/>
            </a:lnSpc>
            <a:spcBef>
              <a:spcPct val="0"/>
            </a:spcBef>
            <a:spcAft>
              <a:spcPct val="35000"/>
            </a:spcAft>
          </a:pPr>
          <a:r>
            <a:rPr lang="en-US" sz="1600" kern="1200" dirty="0" smtClean="0"/>
            <a:t>Banner Icons:</a:t>
          </a:r>
          <a:endParaRPr lang="en-US" sz="1600" kern="1200" dirty="0"/>
        </a:p>
      </dsp:txBody>
      <dsp:txXfrm>
        <a:off x="258515" y="1714990"/>
        <a:ext cx="3250298"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2A18A-E17A-443E-8915-1E089140DE46}" type="datetimeFigureOut">
              <a:rPr lang="en-US" smtClean="0"/>
              <a:t>12/21/2016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9C123-DD35-4B77-824E-1B24B5F88D5F}" type="slidenum">
              <a:rPr lang="en-US" smtClean="0"/>
              <a:t>‹#›</a:t>
            </a:fld>
            <a:endParaRPr lang="en-US"/>
          </a:p>
        </p:txBody>
      </p:sp>
    </p:spTree>
    <p:extLst>
      <p:ext uri="{BB962C8B-B14F-4D97-AF65-F5344CB8AC3E}">
        <p14:creationId xmlns:p14="http://schemas.microsoft.com/office/powerpoint/2010/main" val="77018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F9C123-DD35-4B77-824E-1B24B5F88D5F}" type="slidenum">
              <a:rPr lang="en-US" smtClean="0"/>
              <a:t>7</a:t>
            </a:fld>
            <a:endParaRPr lang="en-US"/>
          </a:p>
        </p:txBody>
      </p:sp>
    </p:spTree>
    <p:extLst>
      <p:ext uri="{BB962C8B-B14F-4D97-AF65-F5344CB8AC3E}">
        <p14:creationId xmlns:p14="http://schemas.microsoft.com/office/powerpoint/2010/main" val="37524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9.png"/><Relationship Id="rId7" Type="http://schemas.openxmlformats.org/officeDocument/2006/relationships/image" Target="../media/image6.png"/><Relationship Id="rId12" Type="http://schemas.openxmlformats.org/officeDocument/2006/relationships/slide" Target="slide3.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slide" Target="slide13.xml"/><Relationship Id="rId4" Type="http://schemas.openxmlformats.org/officeDocument/2006/relationships/slide" Target="slide12.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slide" Target="slide11.xml"/><Relationship Id="rId12"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3.xml"/><Relationship Id="rId5" Type="http://schemas.openxmlformats.org/officeDocument/2006/relationships/slide" Target="slide12.xml"/><Relationship Id="rId10"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10.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6.png"/><Relationship Id="rId5" Type="http://schemas.openxmlformats.org/officeDocument/2006/relationships/diagramQuickStyle" Target="../diagrams/quickStyle3.xml"/><Relationship Id="rId15" Type="http://schemas.openxmlformats.org/officeDocument/2006/relationships/image" Target="../media/image8.png"/><Relationship Id="rId10" Type="http://schemas.openxmlformats.org/officeDocument/2006/relationships/slide" Target="slide11.xml"/><Relationship Id="rId4" Type="http://schemas.openxmlformats.org/officeDocument/2006/relationships/diagramLayout" Target="../diagrams/layout3.xml"/><Relationship Id="rId9" Type="http://schemas.openxmlformats.org/officeDocument/2006/relationships/image" Target="../media/image5.png"/><Relationship Id="rId1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88971" y="1142106"/>
            <a:ext cx="3731142" cy="4008127"/>
            <a:chOff x="2388971" y="1142106"/>
            <a:chExt cx="3731142" cy="4008127"/>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647"/>
            <a:ext cx="9144000"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Front Desk</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This is the main page. It has several shortcuts already set for you.</a:t>
            </a:r>
            <a:endParaRPr lang="en-US" sz="2400" dirty="0">
              <a:effectLst>
                <a:outerShdw blurRad="50800" dist="76200" dir="18900000" algn="bl" rotWithShape="0">
                  <a:prstClr val="black">
                    <a:alpha val="40000"/>
                  </a:prstClr>
                </a:outerShdw>
              </a:effectLst>
            </a:endParaRPr>
          </a:p>
        </p:txBody>
      </p:sp>
      <p:grpSp>
        <p:nvGrpSpPr>
          <p:cNvPr id="2" name="Group 1"/>
          <p:cNvGrpSpPr/>
          <p:nvPr/>
        </p:nvGrpSpPr>
        <p:grpSpPr>
          <a:xfrm>
            <a:off x="1787897" y="1204256"/>
            <a:ext cx="3897986" cy="390766"/>
            <a:chOff x="1787897" y="1204256"/>
            <a:chExt cx="3897986" cy="390766"/>
          </a:xfrm>
        </p:grpSpPr>
        <p:pic>
          <p:nvPicPr>
            <p:cNvPr id="11" name="Picture 10">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12" name="Picture 11">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13" name="Picture 12">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14" name="Picture 13">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12"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spTree>
    <p:extLst>
      <p:ext uri="{BB962C8B-B14F-4D97-AF65-F5344CB8AC3E}">
        <p14:creationId xmlns:p14="http://schemas.microsoft.com/office/powerpoint/2010/main" val="1353534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Customers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can search for customers based on several criterion.</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To broaden the results,</a:t>
            </a:r>
          </a:p>
          <a:p>
            <a:pPr algn="ctr"/>
            <a:r>
              <a:rPr lang="en-US" sz="1400" dirty="0" smtClean="0">
                <a:effectLst>
                  <a:outerShdw blurRad="50800" dist="76200" dir="18900000" algn="bl" rotWithShape="0">
                    <a:prstClr val="black">
                      <a:alpha val="40000"/>
                    </a:prstClr>
                  </a:outerShdw>
                </a:effectLst>
              </a:rPr>
              <a:t>NOTE: less is more.</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1359162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sp>
        <p:nvSpPr>
          <p:cNvPr id="7" name="Rounded Rectangle 6">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9"/>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Reports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 have access to many reports. Common ones you may encounter include:</a:t>
            </a:r>
          </a:p>
          <a:p>
            <a:pPr algn="ctr"/>
            <a:endParaRPr lang="en-US" sz="1400" dirty="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A/R Aging &amp; </a:t>
            </a:r>
          </a:p>
          <a:p>
            <a:pPr algn="ctr"/>
            <a:r>
              <a:rPr lang="en-US" sz="1400" dirty="0" smtClean="0">
                <a:effectLst>
                  <a:outerShdw blurRad="50800" dist="76200" dir="18900000" algn="bl" rotWithShape="0">
                    <a:prstClr val="black">
                      <a:alpha val="40000"/>
                    </a:prstClr>
                  </a:outerShdw>
                </a:effectLst>
              </a:rPr>
              <a:t>Cash Receipts</a:t>
            </a:r>
            <a:endParaRPr lang="en-US" sz="24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6187939" y="6202236"/>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882373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hlinkClick r:id="rId2" action="ppaction://hlinksldjump"/>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 y="596647"/>
            <a:ext cx="9114407" cy="5443978"/>
          </a:xfrm>
          <a:prstGeom prst="rect">
            <a:avLst/>
          </a:prstGeom>
        </p:spPr>
      </p:pic>
      <p:sp>
        <p:nvSpPr>
          <p:cNvPr id="9" name="Oval 8"/>
          <p:cNvSpPr/>
          <p:nvPr/>
        </p:nvSpPr>
        <p:spPr>
          <a:xfrm>
            <a:off x="3200400" y="3688036"/>
            <a:ext cx="2743200" cy="27432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sz="2800" b="1" dirty="0" smtClean="0">
                <a:effectLst>
                  <a:outerShdw blurRad="50800" dist="76200" dir="18900000" algn="bl" rotWithShape="0">
                    <a:prstClr val="black">
                      <a:alpha val="40000"/>
                    </a:prstClr>
                  </a:outerShdw>
                </a:effectLst>
              </a:rPr>
              <a:t>POS</a:t>
            </a:r>
            <a:endParaRPr lang="en-US" sz="2800" dirty="0" smtClean="0">
              <a:effectLst>
                <a:outerShdw blurRad="50800" dist="76200" dir="18900000" algn="bl" rotWithShape="0">
                  <a:prstClr val="black">
                    <a:alpha val="40000"/>
                  </a:prstClr>
                </a:outerShdw>
              </a:effectLst>
            </a:endParaRPr>
          </a:p>
          <a:p>
            <a:pPr algn="ctr"/>
            <a:r>
              <a:rPr lang="en-US" sz="1400" dirty="0" smtClean="0">
                <a:effectLst>
                  <a:outerShdw blurRad="50800" dist="76200" dir="18900000" algn="bl" rotWithShape="0">
                    <a:prstClr val="black">
                      <a:alpha val="40000"/>
                    </a:prstClr>
                  </a:outerShdw>
                </a:effectLst>
              </a:rPr>
              <a:t>Your screen may appear differently as each location has different products.</a:t>
            </a:r>
          </a:p>
          <a:p>
            <a:pPr algn="ctr"/>
            <a:endParaRPr lang="en-US" sz="1400" dirty="0">
              <a:effectLst>
                <a:outerShdw blurRad="50800" dist="76200" dir="18900000" algn="bl" rotWithShape="0">
                  <a:prstClr val="black">
                    <a:alpha val="40000"/>
                  </a:prstClr>
                </a:outerShdw>
              </a:effectLst>
            </a:endParaRPr>
          </a:p>
          <a:p>
            <a:pPr algn="ctr"/>
            <a:r>
              <a:rPr lang="en-US" sz="1200" dirty="0" smtClean="0">
                <a:effectLst>
                  <a:outerShdw blurRad="50800" dist="76200" dir="18900000" algn="bl" rotWithShape="0">
                    <a:prstClr val="black">
                      <a:alpha val="40000"/>
                    </a:prstClr>
                  </a:outerShdw>
                </a:effectLst>
              </a:rPr>
              <a:t>Ensure your workstation is correct at each login!</a:t>
            </a:r>
            <a:endParaRPr lang="en-US" sz="2000" dirty="0">
              <a:effectLst>
                <a:outerShdw blurRad="50800" dist="76200" dir="18900000" algn="bl" rotWithShape="0">
                  <a:prstClr val="black">
                    <a:alpha val="40000"/>
                  </a:prstClr>
                </a:outerShdw>
              </a:effectLst>
            </a:endParaRPr>
          </a:p>
        </p:txBody>
      </p:sp>
      <p:sp>
        <p:nvSpPr>
          <p:cNvPr id="15" name="Rectangle 14"/>
          <p:cNvSpPr/>
          <p:nvPr/>
        </p:nvSpPr>
        <p:spPr>
          <a:xfrm>
            <a:off x="6380922" y="1251476"/>
            <a:ext cx="1868556" cy="3189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5400000" flipV="1">
            <a:off x="1680325"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19"/>
          <p:cNvSpPr/>
          <p:nvPr/>
        </p:nvSpPr>
        <p:spPr>
          <a:xfrm rot="5400000" flipV="1">
            <a:off x="2843764" y="549871"/>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Notched Right Arrow 20"/>
          <p:cNvSpPr/>
          <p:nvPr/>
        </p:nvSpPr>
        <p:spPr>
          <a:xfrm rot="5400000" flipV="1">
            <a:off x="400720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Notched Right Arrow 21"/>
          <p:cNvSpPr/>
          <p:nvPr/>
        </p:nvSpPr>
        <p:spPr>
          <a:xfrm rot="5400000" flipV="1">
            <a:off x="5152393" y="549870"/>
            <a:ext cx="669701" cy="489397"/>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hlinkClick r:id="rId4" action="ppaction://hlinksldjump"/>
          </p:cNvPr>
          <p:cNvSpPr/>
          <p:nvPr/>
        </p:nvSpPr>
        <p:spPr>
          <a:xfrm>
            <a:off x="7758388" y="6165978"/>
            <a:ext cx="1236829" cy="457999"/>
          </a:xfrm>
          <a:prstGeom prst="roundRect">
            <a:avLst/>
          </a:prstGeom>
          <a:solidFill>
            <a:srgbClr val="C00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a:t>
            </a:r>
            <a:endParaRPr lang="en-US" dirty="0"/>
          </a:p>
        </p:txBody>
      </p:sp>
      <p:sp>
        <p:nvSpPr>
          <p:cNvPr id="24" name="Oval 23"/>
          <p:cNvSpPr/>
          <p:nvPr/>
        </p:nvSpPr>
        <p:spPr>
          <a:xfrm>
            <a:off x="1787897" y="4970668"/>
            <a:ext cx="1828800" cy="1828800"/>
          </a:xfrm>
          <a:prstGeom prst="ellipse">
            <a:avLst/>
          </a:prstGeom>
          <a:solidFill>
            <a:srgbClr val="00004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effectLst>
                  <a:outerShdw blurRad="50800" dist="76200" dir="18900000" algn="bl" rotWithShape="0">
                    <a:prstClr val="black">
                      <a:alpha val="40000"/>
                    </a:prstClr>
                  </a:outerShdw>
                </a:effectLst>
              </a:rPr>
              <a:t>Tap Another </a:t>
            </a:r>
            <a:r>
              <a:rPr lang="en-US" sz="1600" b="1" dirty="0" smtClean="0">
                <a:effectLst>
                  <a:outerShdw blurRad="50800" dist="76200" dir="18900000" algn="bl" rotWithShape="0">
                    <a:prstClr val="black">
                      <a:alpha val="40000"/>
                    </a:prstClr>
                  </a:outerShdw>
                </a:effectLst>
              </a:rPr>
              <a:t>Banner Icon</a:t>
            </a:r>
          </a:p>
          <a:p>
            <a:pPr algn="ctr"/>
            <a:r>
              <a:rPr lang="en-US" sz="1200" dirty="0" smtClean="0">
                <a:effectLst>
                  <a:outerShdw blurRad="50800" dist="76200" dir="18900000" algn="bl" rotWithShape="0">
                    <a:prstClr val="black">
                      <a:alpha val="40000"/>
                    </a:prstClr>
                  </a:outerShdw>
                </a:effectLst>
              </a:rPr>
              <a:t> to Continue</a:t>
            </a:r>
            <a:endParaRPr lang="en-US" sz="1200" dirty="0">
              <a:effectLst>
                <a:outerShdw blurRad="50800" dist="76200" dir="18900000" algn="bl" rotWithShape="0">
                  <a:prstClr val="black">
                    <a:alpha val="40000"/>
                  </a:prstClr>
                </a:outerShdw>
              </a:effectLst>
            </a:endParaRPr>
          </a:p>
        </p:txBody>
      </p:sp>
      <p:grpSp>
        <p:nvGrpSpPr>
          <p:cNvPr id="25" name="Group 24"/>
          <p:cNvGrpSpPr/>
          <p:nvPr/>
        </p:nvGrpSpPr>
        <p:grpSpPr>
          <a:xfrm>
            <a:off x="1787897" y="1204256"/>
            <a:ext cx="3897986" cy="390766"/>
            <a:chOff x="1787897" y="1204256"/>
            <a:chExt cx="3897986" cy="390766"/>
          </a:xfrm>
        </p:grpSpPr>
        <p:pic>
          <p:nvPicPr>
            <p:cNvPr id="26" name="Picture 2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222" y="1256308"/>
              <a:ext cx="518085" cy="338713"/>
            </a:xfrm>
            <a:prstGeom prst="rect">
              <a:avLst/>
            </a:prstGeom>
          </p:spPr>
        </p:pic>
        <p:pic>
          <p:nvPicPr>
            <p:cNvPr id="27" name="Picture 26">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3234" y="1256308"/>
              <a:ext cx="430568" cy="338713"/>
            </a:xfrm>
            <a:prstGeom prst="rect">
              <a:avLst/>
            </a:prstGeom>
          </p:spPr>
        </p:pic>
        <p:pic>
          <p:nvPicPr>
            <p:cNvPr id="28" name="Picture 2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97" y="1256309"/>
              <a:ext cx="471977" cy="338713"/>
            </a:xfrm>
            <a:prstGeom prst="rect">
              <a:avLst/>
            </a:prstGeom>
          </p:spPr>
        </p:pic>
        <p:pic>
          <p:nvPicPr>
            <p:cNvPr id="29" name="Picture 2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05" y="1204256"/>
              <a:ext cx="397278" cy="390765"/>
            </a:xfrm>
            <a:prstGeom prst="rect">
              <a:avLst/>
            </a:prstGeom>
          </p:spPr>
        </p:pic>
      </p:grpSp>
    </p:spTree>
    <p:extLst>
      <p:ext uri="{BB962C8B-B14F-4D97-AF65-F5344CB8AC3E}">
        <p14:creationId xmlns:p14="http://schemas.microsoft.com/office/powerpoint/2010/main" val="312873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Welcome to </a:t>
              </a:r>
              <a:r>
                <a:rPr lang="en-US" sz="3600" b="1" dirty="0" smtClean="0"/>
                <a:t>ActiveNet</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139381" y="1317288"/>
            <a:ext cx="4706304" cy="4114801"/>
            <a:chOff x="4139381" y="1317288"/>
            <a:chExt cx="4706304" cy="4114801"/>
          </a:xfrm>
        </p:grpSpPr>
        <p:sp>
          <p:nvSpPr>
            <p:cNvPr id="16" name="Freeform 15"/>
            <p:cNvSpPr/>
            <p:nvPr/>
          </p:nvSpPr>
          <p:spPr>
            <a:xfrm>
              <a:off x="4139381" y="1538688"/>
              <a:ext cx="4706304" cy="1701000"/>
            </a:xfrm>
            <a:custGeom>
              <a:avLst/>
              <a:gdLst>
                <a:gd name="connsiteX0" fmla="*/ 0 w 4706304"/>
                <a:gd name="connsiteY0" fmla="*/ 0 h 1701000"/>
                <a:gd name="connsiteX1" fmla="*/ 4706304 w 4706304"/>
                <a:gd name="connsiteY1" fmla="*/ 0 h 1701000"/>
                <a:gd name="connsiteX2" fmla="*/ 4706304 w 4706304"/>
                <a:gd name="connsiteY2" fmla="*/ 1701000 h 1701000"/>
                <a:gd name="connsiteX3" fmla="*/ 0 w 4706304"/>
                <a:gd name="connsiteY3" fmla="*/ 1701000 h 1701000"/>
                <a:gd name="connsiteX4" fmla="*/ 0 w 4706304"/>
                <a:gd name="connsiteY4" fmla="*/ 0 h 170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701000">
                  <a:moveTo>
                    <a:pt x="0" y="0"/>
                  </a:moveTo>
                  <a:lnTo>
                    <a:pt x="4706304" y="0"/>
                  </a:lnTo>
                  <a:lnTo>
                    <a:pt x="4706304" y="1701000"/>
                  </a:lnTo>
                  <a:lnTo>
                    <a:pt x="0" y="1701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ActiveNet is full of features to help us accomplish everyday tasks. From Course Registrations, Facility Reservations and Customer Organization to Lagoon Permits, Point of Sale Procedures and Sports Leagues, we use this important system in a meaningful manner. </a:t>
              </a:r>
              <a:endParaRPr lang="en-US" sz="1500" kern="1200" dirty="0"/>
            </a:p>
          </p:txBody>
        </p:sp>
        <p:sp>
          <p:nvSpPr>
            <p:cNvPr id="17" name="Freeform 16"/>
            <p:cNvSpPr/>
            <p:nvPr/>
          </p:nvSpPr>
          <p:spPr>
            <a:xfrm>
              <a:off x="4374696" y="13172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ActiveNet</a:t>
              </a:r>
              <a:endParaRPr lang="en-US" sz="1500" kern="1200" dirty="0"/>
            </a:p>
          </p:txBody>
        </p:sp>
        <p:sp>
          <p:nvSpPr>
            <p:cNvPr id="18" name="Freeform 17"/>
            <p:cNvSpPr/>
            <p:nvPr/>
          </p:nvSpPr>
          <p:spPr>
            <a:xfrm>
              <a:off x="4139381" y="3542089"/>
              <a:ext cx="4706304" cy="1890000"/>
            </a:xfrm>
            <a:custGeom>
              <a:avLst/>
              <a:gdLst>
                <a:gd name="connsiteX0" fmla="*/ 0 w 4706304"/>
                <a:gd name="connsiteY0" fmla="*/ 0 h 1890000"/>
                <a:gd name="connsiteX1" fmla="*/ 4706304 w 4706304"/>
                <a:gd name="connsiteY1" fmla="*/ 0 h 1890000"/>
                <a:gd name="connsiteX2" fmla="*/ 4706304 w 4706304"/>
                <a:gd name="connsiteY2" fmla="*/ 1890000 h 1890000"/>
                <a:gd name="connsiteX3" fmla="*/ 0 w 4706304"/>
                <a:gd name="connsiteY3" fmla="*/ 1890000 h 1890000"/>
                <a:gd name="connsiteX4" fmla="*/ 0 w 4706304"/>
                <a:gd name="connsiteY4" fmla="*/ 0 h 18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304" h="1890000">
                  <a:moveTo>
                    <a:pt x="0" y="0"/>
                  </a:moveTo>
                  <a:lnTo>
                    <a:pt x="4706304" y="0"/>
                  </a:lnTo>
                  <a:lnTo>
                    <a:pt x="4706304" y="1890000"/>
                  </a:lnTo>
                  <a:lnTo>
                    <a:pt x="0" y="189000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261" tIns="312420" rIns="365261" bIns="106680" numCol="1" spcCol="1270" anchor="t" anchorCtr="0">
              <a:noAutofit/>
            </a:bodyPr>
            <a:lstStyle/>
            <a:p>
              <a:pPr marL="0" lvl="1" algn="l" defTabSz="666750">
                <a:lnSpc>
                  <a:spcPct val="90000"/>
                </a:lnSpc>
                <a:spcBef>
                  <a:spcPct val="0"/>
                </a:spcBef>
                <a:spcAft>
                  <a:spcPct val="15000"/>
                </a:spcAft>
              </a:pPr>
              <a:r>
                <a:rPr lang="en-US" sz="1500" kern="1200" dirty="0" smtClean="0"/>
                <a:t>This training system will guide you through common procedures when modifying accounts, taking registrations, processing POS transactions and reserving facilities. Upon successful completion of this course, you will gain access to our system and work with other staff to complete these tasks.</a:t>
              </a:r>
              <a:endParaRPr lang="en-US" sz="1500" kern="1200" dirty="0"/>
            </a:p>
          </p:txBody>
        </p:sp>
        <p:sp>
          <p:nvSpPr>
            <p:cNvPr id="19" name="Freeform 18"/>
            <p:cNvSpPr/>
            <p:nvPr/>
          </p:nvSpPr>
          <p:spPr>
            <a:xfrm>
              <a:off x="4374696" y="3320688"/>
              <a:ext cx="3294412" cy="442800"/>
            </a:xfrm>
            <a:custGeom>
              <a:avLst/>
              <a:gdLst>
                <a:gd name="connsiteX0" fmla="*/ 0 w 3294412"/>
                <a:gd name="connsiteY0" fmla="*/ 73801 h 442800"/>
                <a:gd name="connsiteX1" fmla="*/ 73801 w 3294412"/>
                <a:gd name="connsiteY1" fmla="*/ 0 h 442800"/>
                <a:gd name="connsiteX2" fmla="*/ 3220611 w 3294412"/>
                <a:gd name="connsiteY2" fmla="*/ 0 h 442800"/>
                <a:gd name="connsiteX3" fmla="*/ 3294412 w 3294412"/>
                <a:gd name="connsiteY3" fmla="*/ 73801 h 442800"/>
                <a:gd name="connsiteX4" fmla="*/ 3294412 w 3294412"/>
                <a:gd name="connsiteY4" fmla="*/ 368999 h 442800"/>
                <a:gd name="connsiteX5" fmla="*/ 3220611 w 3294412"/>
                <a:gd name="connsiteY5" fmla="*/ 442800 h 442800"/>
                <a:gd name="connsiteX6" fmla="*/ 73801 w 3294412"/>
                <a:gd name="connsiteY6" fmla="*/ 442800 h 442800"/>
                <a:gd name="connsiteX7" fmla="*/ 0 w 3294412"/>
                <a:gd name="connsiteY7" fmla="*/ 368999 h 442800"/>
                <a:gd name="connsiteX8" fmla="*/ 0 w 3294412"/>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4412" h="442800">
                  <a:moveTo>
                    <a:pt x="0" y="73801"/>
                  </a:moveTo>
                  <a:cubicBezTo>
                    <a:pt x="0" y="33042"/>
                    <a:pt x="33042" y="0"/>
                    <a:pt x="73801" y="0"/>
                  </a:cubicBezTo>
                  <a:lnTo>
                    <a:pt x="3220611" y="0"/>
                  </a:lnTo>
                  <a:cubicBezTo>
                    <a:pt x="3261370" y="0"/>
                    <a:pt x="3294412" y="33042"/>
                    <a:pt x="3294412" y="73801"/>
                  </a:cubicBezTo>
                  <a:lnTo>
                    <a:pt x="3294412" y="368999"/>
                  </a:lnTo>
                  <a:cubicBezTo>
                    <a:pt x="3294412" y="409758"/>
                    <a:pt x="3261370" y="442800"/>
                    <a:pt x="3220611" y="442800"/>
                  </a:cubicBezTo>
                  <a:lnTo>
                    <a:pt x="73801" y="442800"/>
                  </a:lnTo>
                  <a:cubicBezTo>
                    <a:pt x="33042" y="442800"/>
                    <a:pt x="0" y="409758"/>
                    <a:pt x="0" y="368999"/>
                  </a:cubicBezTo>
                  <a:lnTo>
                    <a:pt x="0" y="7380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6137" tIns="21616" rIns="146137" bIns="21616" numCol="1" spcCol="1270" anchor="ctr" anchorCtr="0">
              <a:noAutofit/>
            </a:bodyPr>
            <a:lstStyle/>
            <a:p>
              <a:pPr lvl="0" algn="l" defTabSz="666750">
                <a:lnSpc>
                  <a:spcPct val="90000"/>
                </a:lnSpc>
                <a:spcBef>
                  <a:spcPct val="0"/>
                </a:spcBef>
                <a:spcAft>
                  <a:spcPct val="35000"/>
                </a:spcAft>
              </a:pPr>
              <a:r>
                <a:rPr lang="en-US" sz="1500" kern="1200" dirty="0" smtClean="0"/>
                <a:t>Purpose of Trainer</a:t>
              </a:r>
              <a:endParaRPr lang="en-US" sz="1500" kern="1200" dirty="0"/>
            </a:p>
          </p:txBody>
        </p:sp>
      </p:gr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Course</a:t>
              </a:r>
            </a:p>
            <a:p>
              <a:pPr algn="ctr"/>
              <a:r>
                <a:rPr lang="en-US" sz="3200" b="1" dirty="0" smtClean="0"/>
                <a:t>Instructions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 action="ppaction://hlinkshowjump?jump=previousslide"/>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pSp>
        <p:nvGrpSpPr>
          <p:cNvPr id="29" name="Group 28"/>
          <p:cNvGrpSpPr/>
          <p:nvPr/>
        </p:nvGrpSpPr>
        <p:grpSpPr>
          <a:xfrm>
            <a:off x="4050792" y="1449778"/>
            <a:ext cx="4709160" cy="3848715"/>
            <a:chOff x="4050792" y="1449778"/>
            <a:chExt cx="4709160" cy="3848715"/>
          </a:xfrm>
        </p:grpSpPr>
        <p:sp>
          <p:nvSpPr>
            <p:cNvPr id="30" name="Freeform 29"/>
            <p:cNvSpPr/>
            <p:nvPr/>
          </p:nvSpPr>
          <p:spPr>
            <a:xfrm>
              <a:off x="4050792" y="1641658"/>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within this course contains “Before We Continue” notes. These notes include the City of Carlsbad’s policies and procedures that relate directly on the module following.</a:t>
              </a:r>
              <a:endParaRPr lang="en-US" sz="1300" kern="1200" dirty="0"/>
            </a:p>
          </p:txBody>
        </p:sp>
        <p:sp>
          <p:nvSpPr>
            <p:cNvPr id="31" name="Freeform 30"/>
            <p:cNvSpPr/>
            <p:nvPr/>
          </p:nvSpPr>
          <p:spPr>
            <a:xfrm>
              <a:off x="4286250" y="144977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“Before We Continue”</a:t>
              </a:r>
              <a:endParaRPr lang="en-US" sz="1300" kern="1200" dirty="0"/>
            </a:p>
          </p:txBody>
        </p:sp>
        <p:sp>
          <p:nvSpPr>
            <p:cNvPr id="32" name="Freeform 31"/>
            <p:cNvSpPr/>
            <p:nvPr/>
          </p:nvSpPr>
          <p:spPr>
            <a:xfrm>
              <a:off x="4050792" y="3009388"/>
              <a:ext cx="4709160" cy="921375"/>
            </a:xfrm>
            <a:custGeom>
              <a:avLst/>
              <a:gdLst>
                <a:gd name="connsiteX0" fmla="*/ 0 w 4709160"/>
                <a:gd name="connsiteY0" fmla="*/ 0 h 921375"/>
                <a:gd name="connsiteX1" fmla="*/ 4709160 w 4709160"/>
                <a:gd name="connsiteY1" fmla="*/ 0 h 921375"/>
                <a:gd name="connsiteX2" fmla="*/ 4709160 w 4709160"/>
                <a:gd name="connsiteY2" fmla="*/ 921375 h 921375"/>
                <a:gd name="connsiteX3" fmla="*/ 0 w 4709160"/>
                <a:gd name="connsiteY3" fmla="*/ 921375 h 921375"/>
                <a:gd name="connsiteX4" fmla="*/ 0 w 4709160"/>
                <a:gd name="connsiteY4" fmla="*/ 0 h 92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921375">
                  <a:moveTo>
                    <a:pt x="0" y="0"/>
                  </a:moveTo>
                  <a:lnTo>
                    <a:pt x="4709160" y="0"/>
                  </a:lnTo>
                  <a:lnTo>
                    <a:pt x="4709160" y="921375"/>
                  </a:lnTo>
                  <a:lnTo>
                    <a:pt x="0" y="921375"/>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Be sure to read and understand the policies and procedures so you may answer the related questions on the module exam.</a:t>
              </a:r>
              <a:endParaRPr lang="en-US" sz="1300" kern="1200" dirty="0"/>
            </a:p>
          </p:txBody>
        </p:sp>
        <p:sp>
          <p:nvSpPr>
            <p:cNvPr id="33" name="Freeform 32"/>
            <p:cNvSpPr/>
            <p:nvPr/>
          </p:nvSpPr>
          <p:spPr>
            <a:xfrm>
              <a:off x="4286250" y="2817508"/>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Read to Understand</a:t>
              </a:r>
              <a:endParaRPr lang="en-US" sz="1300" kern="1200" dirty="0"/>
            </a:p>
          </p:txBody>
        </p:sp>
        <p:sp>
          <p:nvSpPr>
            <p:cNvPr id="34" name="Freeform 33"/>
            <p:cNvSpPr/>
            <p:nvPr/>
          </p:nvSpPr>
          <p:spPr>
            <a:xfrm>
              <a:off x="4050792" y="4192843"/>
              <a:ext cx="4709160" cy="1105650"/>
            </a:xfrm>
            <a:custGeom>
              <a:avLst/>
              <a:gdLst>
                <a:gd name="connsiteX0" fmla="*/ 0 w 4709160"/>
                <a:gd name="connsiteY0" fmla="*/ 0 h 1105650"/>
                <a:gd name="connsiteX1" fmla="*/ 4709160 w 4709160"/>
                <a:gd name="connsiteY1" fmla="*/ 0 h 1105650"/>
                <a:gd name="connsiteX2" fmla="*/ 4709160 w 4709160"/>
                <a:gd name="connsiteY2" fmla="*/ 1105650 h 1105650"/>
                <a:gd name="connsiteX3" fmla="*/ 0 w 4709160"/>
                <a:gd name="connsiteY3" fmla="*/ 1105650 h 1105650"/>
                <a:gd name="connsiteX4" fmla="*/ 0 w 4709160"/>
                <a:gd name="connsiteY4" fmla="*/ 0 h 1105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160" h="1105650">
                  <a:moveTo>
                    <a:pt x="0" y="0"/>
                  </a:moveTo>
                  <a:lnTo>
                    <a:pt x="4709160" y="0"/>
                  </a:lnTo>
                  <a:lnTo>
                    <a:pt x="4709160" y="1105650"/>
                  </a:lnTo>
                  <a:lnTo>
                    <a:pt x="0" y="1105650"/>
                  </a:lnTo>
                  <a:lnTo>
                    <a:pt x="0" y="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5483" tIns="270764" rIns="365483" bIns="92456" numCol="1" spcCol="1270" anchor="t" anchorCtr="0">
              <a:noAutofit/>
            </a:bodyPr>
            <a:lstStyle/>
            <a:p>
              <a:pPr marL="0" lvl="1" algn="l" defTabSz="577850">
                <a:lnSpc>
                  <a:spcPct val="90000"/>
                </a:lnSpc>
                <a:spcBef>
                  <a:spcPct val="0"/>
                </a:spcBef>
                <a:spcAft>
                  <a:spcPct val="15000"/>
                </a:spcAft>
              </a:pPr>
              <a:r>
                <a:rPr lang="en-US" sz="1300" kern="1200" dirty="0" smtClean="0"/>
                <a:t>Each module is named according to the material it covers. Please feel free to use the discussion board for help from your peers. Do not be afraid to ask your peers for assistance on topics you do not understand.</a:t>
              </a:r>
              <a:endParaRPr lang="en-US" sz="1300" kern="1200" dirty="0"/>
            </a:p>
          </p:txBody>
        </p:sp>
        <p:sp>
          <p:nvSpPr>
            <p:cNvPr id="35" name="Freeform 34"/>
            <p:cNvSpPr/>
            <p:nvPr/>
          </p:nvSpPr>
          <p:spPr>
            <a:xfrm>
              <a:off x="4286250" y="4000963"/>
              <a:ext cx="3296412" cy="383760"/>
            </a:xfrm>
            <a:custGeom>
              <a:avLst/>
              <a:gdLst>
                <a:gd name="connsiteX0" fmla="*/ 0 w 3296412"/>
                <a:gd name="connsiteY0" fmla="*/ 63961 h 383760"/>
                <a:gd name="connsiteX1" fmla="*/ 63961 w 3296412"/>
                <a:gd name="connsiteY1" fmla="*/ 0 h 383760"/>
                <a:gd name="connsiteX2" fmla="*/ 3232451 w 3296412"/>
                <a:gd name="connsiteY2" fmla="*/ 0 h 383760"/>
                <a:gd name="connsiteX3" fmla="*/ 3296412 w 3296412"/>
                <a:gd name="connsiteY3" fmla="*/ 63961 h 383760"/>
                <a:gd name="connsiteX4" fmla="*/ 3296412 w 3296412"/>
                <a:gd name="connsiteY4" fmla="*/ 319799 h 383760"/>
                <a:gd name="connsiteX5" fmla="*/ 3232451 w 3296412"/>
                <a:gd name="connsiteY5" fmla="*/ 383760 h 383760"/>
                <a:gd name="connsiteX6" fmla="*/ 63961 w 3296412"/>
                <a:gd name="connsiteY6" fmla="*/ 383760 h 383760"/>
                <a:gd name="connsiteX7" fmla="*/ 0 w 3296412"/>
                <a:gd name="connsiteY7" fmla="*/ 319799 h 383760"/>
                <a:gd name="connsiteX8" fmla="*/ 0 w 3296412"/>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6412" h="383760">
                  <a:moveTo>
                    <a:pt x="0" y="63961"/>
                  </a:moveTo>
                  <a:cubicBezTo>
                    <a:pt x="0" y="28636"/>
                    <a:pt x="28636" y="0"/>
                    <a:pt x="63961" y="0"/>
                  </a:cubicBezTo>
                  <a:lnTo>
                    <a:pt x="3232451" y="0"/>
                  </a:lnTo>
                  <a:cubicBezTo>
                    <a:pt x="3267776" y="0"/>
                    <a:pt x="3296412" y="28636"/>
                    <a:pt x="3296412" y="63961"/>
                  </a:cubicBezTo>
                  <a:lnTo>
                    <a:pt x="3296412" y="319799"/>
                  </a:lnTo>
                  <a:cubicBezTo>
                    <a:pt x="3296412" y="355124"/>
                    <a:pt x="3267776" y="383760"/>
                    <a:pt x="3232451" y="383760"/>
                  </a:cubicBezTo>
                  <a:lnTo>
                    <a:pt x="63961" y="383760"/>
                  </a:lnTo>
                  <a:cubicBezTo>
                    <a:pt x="28636" y="383760"/>
                    <a:pt x="0" y="355124"/>
                    <a:pt x="0" y="319799"/>
                  </a:cubicBezTo>
                  <a:lnTo>
                    <a:pt x="0" y="639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3331" tIns="18734" rIns="143331" bIns="18734" numCol="1" spcCol="1270" anchor="ctr" anchorCtr="0">
              <a:noAutofit/>
            </a:bodyPr>
            <a:lstStyle/>
            <a:p>
              <a:pPr lvl="0" algn="l" defTabSz="577850">
                <a:lnSpc>
                  <a:spcPct val="90000"/>
                </a:lnSpc>
                <a:spcBef>
                  <a:spcPct val="0"/>
                </a:spcBef>
                <a:spcAft>
                  <a:spcPct val="35000"/>
                </a:spcAft>
              </a:pPr>
              <a:r>
                <a:rPr lang="en-US" sz="1300" kern="1200" dirty="0" smtClean="0"/>
                <a:t>Discuss</a:t>
              </a:r>
              <a:endParaRPr lang="en-US" sz="1300" kern="1200" dirty="0"/>
            </a:p>
          </p:txBody>
        </p:sp>
      </p:grpSp>
    </p:spTree>
    <p:extLst>
      <p:ext uri="{BB962C8B-B14F-4D97-AF65-F5344CB8AC3E}">
        <p14:creationId xmlns:p14="http://schemas.microsoft.com/office/powerpoint/2010/main" val="4844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smtClean="0"/>
                <a:t>ActiveNet</a:t>
              </a:r>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 action="ppaction://hlinkshowjump?jump=previousslide"/>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pSp>
        <p:nvGrpSpPr>
          <p:cNvPr id="17" name="Group 16"/>
          <p:cNvGrpSpPr/>
          <p:nvPr/>
        </p:nvGrpSpPr>
        <p:grpSpPr>
          <a:xfrm>
            <a:off x="3913123" y="2154420"/>
            <a:ext cx="2160733" cy="3146495"/>
            <a:chOff x="3859447" y="1191711"/>
            <a:chExt cx="2160733" cy="3146495"/>
          </a:xfrm>
        </p:grpSpPr>
        <p:sp>
          <p:nvSpPr>
            <p:cNvPr id="15" name="Oval 14"/>
            <p:cNvSpPr/>
            <p:nvPr/>
          </p:nvSpPr>
          <p:spPr>
            <a:xfrm>
              <a:off x="3859447" y="1191711"/>
              <a:ext cx="1960782" cy="1943375"/>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 “Help” menu appears on any page to provide you with instant help for the page you currently have open.</a:t>
              </a:r>
              <a:endParaRPr lang="en-US" sz="1200" b="1" dirty="0"/>
            </a:p>
          </p:txBody>
        </p:sp>
        <p:pic>
          <p:nvPicPr>
            <p:cNvPr id="9" name="Picture 8"/>
            <p:cNvPicPr>
              <a:picLocks noChangeAspect="1"/>
            </p:cNvPicPr>
            <p:nvPr/>
          </p:nvPicPr>
          <p:blipFill>
            <a:blip r:embed="rId3"/>
            <a:stretch>
              <a:fillRect/>
            </a:stretch>
          </p:blipFill>
          <p:spPr>
            <a:xfrm>
              <a:off x="4556574" y="2874600"/>
              <a:ext cx="1463606" cy="1463606"/>
            </a:xfrm>
            <a:prstGeom prst="ellipse">
              <a:avLst/>
            </a:prstGeom>
            <a:ln w="38100">
              <a:solidFill>
                <a:schemeClr val="accent6">
                  <a:lumMod val="75000"/>
                </a:schemeClr>
              </a:solidFill>
            </a:ln>
            <a:effectLst>
              <a:outerShdw blurRad="50800" dist="38100" dir="5400000" algn="t" rotWithShape="0">
                <a:prstClr val="black">
                  <a:alpha val="40000"/>
                </a:prstClr>
              </a:outerShdw>
            </a:effectLst>
          </p:spPr>
        </p:pic>
      </p:grpSp>
      <p:grpSp>
        <p:nvGrpSpPr>
          <p:cNvPr id="3" name="Group 2"/>
          <p:cNvGrpSpPr/>
          <p:nvPr/>
        </p:nvGrpSpPr>
        <p:grpSpPr>
          <a:xfrm>
            <a:off x="6227509" y="1145400"/>
            <a:ext cx="2883198" cy="2952395"/>
            <a:chOff x="6127533" y="775273"/>
            <a:chExt cx="2883198" cy="2952395"/>
          </a:xfrm>
        </p:grpSpPr>
        <p:sp>
          <p:nvSpPr>
            <p:cNvPr id="23" name="Oval 22"/>
            <p:cNvSpPr/>
            <p:nvPr/>
          </p:nvSpPr>
          <p:spPr>
            <a:xfrm>
              <a:off x="6588741" y="775273"/>
              <a:ext cx="1960782" cy="1943375"/>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FFFF00"/>
                  </a:solidFill>
                </a:rPr>
                <a:t>On ActiveNet, </a:t>
              </a:r>
            </a:p>
            <a:p>
              <a:pPr algn="ctr"/>
              <a:r>
                <a:rPr lang="en-US" sz="1400" b="1" dirty="0" smtClean="0">
                  <a:solidFill>
                    <a:srgbClr val="FFFF00"/>
                  </a:solidFill>
                </a:rPr>
                <a:t>Blue means </a:t>
              </a:r>
              <a:r>
                <a:rPr lang="en-US" sz="1400" b="1" i="1" dirty="0" smtClean="0">
                  <a:solidFill>
                    <a:srgbClr val="FFFF00"/>
                  </a:solidFill>
                </a:rPr>
                <a:t>Live</a:t>
              </a:r>
              <a:r>
                <a:rPr lang="en-US" sz="1400" b="1" dirty="0" smtClean="0">
                  <a:solidFill>
                    <a:srgbClr val="FFFF00"/>
                  </a:solidFill>
                </a:rPr>
                <a:t> </a:t>
              </a:r>
            </a:p>
            <a:p>
              <a:pPr algn="ctr"/>
              <a:r>
                <a:rPr lang="en-US" sz="1400" b="1" dirty="0" smtClean="0">
                  <a:solidFill>
                    <a:srgbClr val="FFFF00"/>
                  </a:solidFill>
                </a:rPr>
                <a:t>while </a:t>
              </a:r>
            </a:p>
            <a:p>
              <a:pPr algn="ctr"/>
              <a:r>
                <a:rPr lang="en-US" sz="1400" b="1" dirty="0" smtClean="0">
                  <a:solidFill>
                    <a:srgbClr val="FFFF00"/>
                  </a:solidFill>
                </a:rPr>
                <a:t>Yellow means </a:t>
              </a:r>
              <a:r>
                <a:rPr lang="en-US" sz="1400" b="1" i="1" dirty="0" smtClean="0">
                  <a:solidFill>
                    <a:srgbClr val="FFFF00"/>
                  </a:solidFill>
                </a:rPr>
                <a:t>Trainer</a:t>
              </a:r>
              <a:endParaRPr lang="en-US" sz="1400" b="1" i="1" dirty="0">
                <a:solidFill>
                  <a:srgbClr val="FFFF00"/>
                </a:solidFill>
              </a:endParaRPr>
            </a:p>
          </p:txBody>
        </p:sp>
        <p:pic>
          <p:nvPicPr>
            <p:cNvPr id="18" name="Picture 17"/>
            <p:cNvPicPr>
              <a:picLocks/>
            </p:cNvPicPr>
            <p:nvPr/>
          </p:nvPicPr>
          <p:blipFill>
            <a:blip r:embed="rId4"/>
            <a:stretch>
              <a:fillRect/>
            </a:stretch>
          </p:blipFill>
          <p:spPr>
            <a:xfrm>
              <a:off x="7639131" y="2356068"/>
              <a:ext cx="1371600" cy="1371600"/>
            </a:xfrm>
            <a:prstGeom prst="ellipse">
              <a:avLst/>
            </a:prstGeom>
            <a:ln w="38100">
              <a:solidFill>
                <a:schemeClr val="accent4">
                  <a:lumMod val="60000"/>
                  <a:lumOff val="40000"/>
                </a:schemeClr>
              </a:solidFill>
            </a:ln>
          </p:spPr>
        </p:pic>
        <p:pic>
          <p:nvPicPr>
            <p:cNvPr id="2" name="Picture 1"/>
            <p:cNvPicPr>
              <a:picLocks/>
            </p:cNvPicPr>
            <p:nvPr/>
          </p:nvPicPr>
          <p:blipFill>
            <a:blip r:embed="rId5">
              <a:extLst>
                <a:ext uri="{28A0092B-C50C-407E-A947-70E740481C1C}">
                  <a14:useLocalDpi xmlns:a14="http://schemas.microsoft.com/office/drawing/2010/main" val="0"/>
                </a:ext>
              </a:extLst>
            </a:blip>
            <a:stretch>
              <a:fillRect/>
            </a:stretch>
          </p:blipFill>
          <p:spPr>
            <a:xfrm>
              <a:off x="6127533" y="2356068"/>
              <a:ext cx="1371600" cy="1371600"/>
            </a:xfrm>
            <a:prstGeom prst="ellipse">
              <a:avLst/>
            </a:prstGeom>
            <a:ln w="38100">
              <a:solidFill>
                <a:srgbClr val="000066"/>
              </a:solidFill>
            </a:ln>
          </p:spPr>
        </p:pic>
      </p:grpSp>
    </p:spTree>
    <p:extLst>
      <p:ext uri="{BB962C8B-B14F-4D97-AF65-F5344CB8AC3E}">
        <p14:creationId xmlns:p14="http://schemas.microsoft.com/office/powerpoint/2010/main" val="254346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ActiveNet Trainer</a:t>
              </a:r>
              <a:endParaRPr lang="en-US" sz="2400" dirty="0" smtClean="0"/>
            </a:p>
            <a:p>
              <a:pPr algn="ctr"/>
              <a:r>
                <a:rPr lang="en-US" sz="4800" b="1" dirty="0" smtClean="0"/>
                <a:t>Tips</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1" name="Rounded Rectangle 20">
            <a:hlinkClick r:id="" action="ppaction://hlinkshowjump?jump=previousslide"/>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1850958083"/>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795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Almost</a:t>
              </a:r>
              <a:endParaRPr lang="en-US" sz="2400" dirty="0" smtClean="0"/>
            </a:p>
            <a:p>
              <a:pPr algn="ctr"/>
              <a:r>
                <a:rPr lang="en-US" sz="3600" b="1" dirty="0" smtClean="0"/>
                <a:t>Ready!</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 action="ppaction://hlinkshowjump?jump=nextslide"/>
          </p:cNvPr>
          <p:cNvSpPr/>
          <p:nvPr/>
        </p:nvSpPr>
        <p:spPr>
          <a:xfrm>
            <a:off x="7385538" y="6208289"/>
            <a:ext cx="152039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Get Familiar</a:t>
            </a:r>
            <a:endParaRPr lang="en-US" dirty="0"/>
          </a:p>
        </p:txBody>
      </p:sp>
      <p:sp>
        <p:nvSpPr>
          <p:cNvPr id="21" name="Rounded Rectangle 20">
            <a:hlinkClick r:id="" action="ppaction://hlinkshowjump?jump=previousslide"/>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2726051553"/>
              </p:ext>
            </p:extLst>
          </p:nvPr>
        </p:nvGraphicFramePr>
        <p:xfrm>
          <a:off x="4050792" y="1316736"/>
          <a:ext cx="470916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010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305" y="1405625"/>
            <a:ext cx="3731142" cy="4008127"/>
            <a:chOff x="2388971" y="1142106"/>
            <a:chExt cx="3731142" cy="4008127"/>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2" name="Oval 11"/>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dirty="0" smtClean="0"/>
                <a:t>Time to Get</a:t>
              </a:r>
              <a:endParaRPr lang="en-US" sz="2400" dirty="0" smtClean="0"/>
            </a:p>
            <a:p>
              <a:pPr algn="ctr"/>
              <a:r>
                <a:rPr lang="en-US" sz="3600" b="1" dirty="0" smtClean="0"/>
                <a:t>Familiar</a:t>
              </a:r>
              <a:endParaRPr lang="en-US" sz="3600" b="1" dirty="0"/>
            </a:p>
          </p:txBody>
        </p:sp>
      </p:grpSp>
      <p:sp>
        <p:nvSpPr>
          <p:cNvPr id="13" name="Flowchart: Document 12"/>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ocument 13"/>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hlinkClick r:id="" action="ppaction://hlinkshowjump?jump=previousslide"/>
          </p:cNvPr>
          <p:cNvSpPr/>
          <p:nvPr/>
        </p:nvSpPr>
        <p:spPr>
          <a:xfrm>
            <a:off x="133857" y="6202236"/>
            <a:ext cx="1236829" cy="457999"/>
          </a:xfrm>
          <a:prstGeom prst="roundRect">
            <a:avLst/>
          </a:prstGeom>
          <a:solidFill>
            <a:srgbClr val="FFC000"/>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66"/>
                </a:solidFill>
              </a:rPr>
              <a:t>Back</a:t>
            </a:r>
            <a:endParaRPr lang="en-US" dirty="0">
              <a:solidFill>
                <a:srgbClr val="000066"/>
              </a:solidFill>
            </a:endParaRPr>
          </a:p>
        </p:txBody>
      </p:sp>
      <p:graphicFrame>
        <p:nvGraphicFramePr>
          <p:cNvPr id="2" name="Diagram 1"/>
          <p:cNvGraphicFramePr/>
          <p:nvPr>
            <p:extLst>
              <p:ext uri="{D42A27DB-BD31-4B8C-83A1-F6EECF244321}">
                <p14:modId xmlns:p14="http://schemas.microsoft.com/office/powerpoint/2010/main" val="1848787167"/>
              </p:ext>
            </p:extLst>
          </p:nvPr>
        </p:nvGraphicFramePr>
        <p:xfrm>
          <a:off x="4050792" y="1316736"/>
          <a:ext cx="4709160" cy="3297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ounded Rectangle 14">
            <a:hlinkClick r:id="" action="ppaction://hlinkshowjump?jump=nextslide"/>
          </p:cNvPr>
          <p:cNvSpPr/>
          <p:nvPr/>
        </p:nvSpPr>
        <p:spPr>
          <a:xfrm>
            <a:off x="7669108" y="6208289"/>
            <a:ext cx="1236829" cy="457999"/>
          </a:xfrm>
          <a:prstGeom prst="roundRect">
            <a:avLst/>
          </a:prstGeom>
          <a:solidFill>
            <a:srgbClr val="548235"/>
          </a:solidFill>
          <a:ln>
            <a:solidFill>
              <a:schemeClr val="bg1"/>
            </a:solidFill>
          </a:ln>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grpSp>
        <p:nvGrpSpPr>
          <p:cNvPr id="8" name="Group 7"/>
          <p:cNvGrpSpPr/>
          <p:nvPr/>
        </p:nvGrpSpPr>
        <p:grpSpPr>
          <a:xfrm>
            <a:off x="4295966" y="4852376"/>
            <a:ext cx="4218812" cy="794519"/>
            <a:chOff x="3492500" y="4873942"/>
            <a:chExt cx="4218812" cy="794519"/>
          </a:xfrm>
        </p:grpSpPr>
        <p:pic>
          <p:nvPicPr>
            <p:cNvPr id="4" name="Picture 3">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1822" y="4881061"/>
              <a:ext cx="927100" cy="787400"/>
            </a:xfrm>
            <a:prstGeom prst="rect">
              <a:avLst/>
            </a:prstGeom>
          </p:spPr>
        </p:pic>
        <p:pic>
          <p:nvPicPr>
            <p:cNvPr id="5" name="Picture 4">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0582" y="4900111"/>
              <a:ext cx="952500" cy="749300"/>
            </a:xfrm>
            <a:prstGeom prst="rect">
              <a:avLst/>
            </a:prstGeom>
          </p:spPr>
        </p:pic>
        <p:pic>
          <p:nvPicPr>
            <p:cNvPr id="6" name="Picture 5">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92500" y="4874711"/>
              <a:ext cx="1079500" cy="774700"/>
            </a:xfrm>
            <a:prstGeom prst="rect">
              <a:avLst/>
            </a:prstGeom>
          </p:spPr>
        </p:pic>
        <p:pic>
          <p:nvPicPr>
            <p:cNvPr id="7" name="Picture 6">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36612" y="4873942"/>
              <a:ext cx="774700" cy="762000"/>
            </a:xfrm>
            <a:prstGeom prst="rect">
              <a:avLst/>
            </a:prstGeom>
          </p:spPr>
        </p:pic>
      </p:grpSp>
    </p:spTree>
    <p:extLst>
      <p:ext uri="{BB962C8B-B14F-4D97-AF65-F5344CB8AC3E}">
        <p14:creationId xmlns:p14="http://schemas.microsoft.com/office/powerpoint/2010/main" val="208343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Carlbsbad_Trainer</Template>
  <TotalTime>121</TotalTime>
  <Words>744</Words>
  <Application>Microsoft Office PowerPoint</Application>
  <PresentationFormat>On-screen Show (4:3)</PresentationFormat>
  <Paragraphs>102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41</cp:revision>
  <dcterms:created xsi:type="dcterms:W3CDTF">2016-09-28T18:02:10Z</dcterms:created>
  <dcterms:modified xsi:type="dcterms:W3CDTF">2016-12-22T00:06:44Z</dcterms:modified>
</cp:coreProperties>
</file>