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291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00004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94629"/>
  </p:normalViewPr>
  <p:slideViewPr>
    <p:cSldViewPr snapToGrid="0" snapToObjects="1">
      <p:cViewPr>
        <p:scale>
          <a:sx n="94" d="100"/>
          <a:sy n="94" d="100"/>
        </p:scale>
        <p:origin x="24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1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7DE-940F-F84D-87FC-CB6C77FFB87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EEFD-EB3F-0045-A152-67C065F6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Attendance</a:t>
            </a:r>
          </a:p>
          <a:p>
            <a:pPr algn="ctr"/>
            <a:r>
              <a:rPr lang="en-US" sz="2800" b="1" dirty="0"/>
              <a:t>R</a:t>
            </a:r>
            <a:r>
              <a:rPr lang="en-US" sz="2800" b="1" dirty="0" smtClean="0"/>
              <a:t>oster</a:t>
            </a:r>
            <a:endParaRPr lang="en-US" sz="2800" b="1" dirty="0" smtClean="0"/>
          </a:p>
          <a:p>
            <a:pPr algn="ctr"/>
            <a:r>
              <a:rPr lang="en-US" sz="1600" b="1" dirty="0" smtClean="0"/>
              <a:t>Report</a:t>
            </a:r>
            <a:endParaRPr lang="en-US" sz="1600" b="1" dirty="0"/>
          </a:p>
        </p:txBody>
      </p:sp>
      <p:sp>
        <p:nvSpPr>
          <p:cNvPr id="2" name="Flowchart: Document 1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10931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</a:t>
            </a:r>
            <a:r>
              <a:rPr lang="en-US" sz="2800" b="1" i="1" dirty="0" smtClean="0">
                <a:solidFill>
                  <a:schemeClr val="bg1"/>
                </a:solidFill>
              </a:rPr>
              <a:t>Done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44" y="677121"/>
            <a:ext cx="3177367" cy="4728817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8161991" y="2106592"/>
            <a:ext cx="368551" cy="137477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032293"/>
            <a:ext cx="668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</a:rPr>
              <a:t>Hide the filters section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" action="ppaction://hlinkshowjump?jump=nextslide"/>
          </p:cNvPr>
          <p:cNvSpPr/>
          <p:nvPr/>
        </p:nvSpPr>
        <p:spPr>
          <a:xfrm>
            <a:off x="1668594" y="1996153"/>
            <a:ext cx="426424" cy="156738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077723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Run the Report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" action="ppaction://hlinkshowjump?jump=nextslide"/>
          </p:cNvPr>
          <p:cNvSpPr/>
          <p:nvPr/>
        </p:nvSpPr>
        <p:spPr>
          <a:xfrm>
            <a:off x="2514934" y="2627453"/>
            <a:ext cx="540781" cy="136325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4100" y="5920740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This is what the report looks like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4100" y="6394483"/>
            <a:ext cx="66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may use this for facility schedules, weekly reservations and more!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Finish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8902" y="3399295"/>
            <a:ext cx="1369017" cy="13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Last-Name, First-Name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smtClean="0"/>
              <a:t>Error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Please follow the on-screen</a:t>
            </a:r>
          </a:p>
          <a:p>
            <a:pPr algn="ctr"/>
            <a:r>
              <a:rPr lang="en-US" sz="1400" dirty="0" smtClean="0"/>
              <a:t>instructions to continue.</a:t>
            </a:r>
            <a:endParaRPr lang="en-US" sz="1400" dirty="0"/>
          </a:p>
        </p:txBody>
      </p:sp>
      <p:sp>
        <p:nvSpPr>
          <p:cNvPr id="18" name="Flowchart: Document 17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71" y="1142106"/>
            <a:ext cx="3731142" cy="400812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86098" y="1685112"/>
            <a:ext cx="2971800" cy="2971800"/>
          </a:xfrm>
          <a:prstGeom prst="ellipse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3200" b="1" dirty="0" smtClean="0"/>
              <a:t>Complete</a:t>
            </a:r>
            <a:endParaRPr lang="en-US" sz="3200" dirty="0" smtClean="0"/>
          </a:p>
          <a:p>
            <a:pPr algn="ctr"/>
            <a:r>
              <a:rPr lang="en-US" sz="1400" dirty="0" smtClean="0"/>
              <a:t>Please navigate to the next module</a:t>
            </a:r>
          </a:p>
          <a:p>
            <a:pPr algn="ctr"/>
            <a:r>
              <a:rPr lang="en-US" sz="1400" dirty="0" smtClean="0"/>
              <a:t>in the course to continue.</a:t>
            </a:r>
            <a:endParaRPr lang="en-US" sz="1400" dirty="0"/>
          </a:p>
        </p:txBody>
      </p:sp>
      <p:sp>
        <p:nvSpPr>
          <p:cNvPr id="17" name="Flowchart: Document 16"/>
          <p:cNvSpPr/>
          <p:nvPr/>
        </p:nvSpPr>
        <p:spPr>
          <a:xfrm>
            <a:off x="0" y="-64066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 flipH="1" flipV="1">
            <a:off x="0" y="5885069"/>
            <a:ext cx="9144000" cy="998375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3023884" y="5101740"/>
            <a:ext cx="3096229" cy="457999"/>
          </a:xfrm>
          <a:prstGeom prst="roundRect">
            <a:avLst/>
          </a:prstGeom>
          <a:solidFill>
            <a:srgbClr val="000046"/>
          </a:solidFill>
          <a:effectLst>
            <a:outerShdw blurRad="50800" dist="25400" dir="5400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73"/>
            <a:ext cx="9144000" cy="5432196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4100" y="5920740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Select the </a:t>
            </a:r>
            <a:r>
              <a:rPr lang="en-US" sz="2800" b="1" i="1" dirty="0" smtClean="0">
                <a:solidFill>
                  <a:schemeClr val="bg1"/>
                </a:solidFill>
              </a:rPr>
              <a:t>Reports </a:t>
            </a:r>
            <a:r>
              <a:rPr lang="en-US" sz="2800" i="1" dirty="0" smtClean="0">
                <a:solidFill>
                  <a:schemeClr val="bg1"/>
                </a:solidFill>
              </a:rPr>
              <a:t>module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4100" y="6394483"/>
            <a:ext cx="66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where we print all reports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" action="ppaction://hlinkshowjump?jump=nextslide"/>
          </p:cNvPr>
          <p:cNvSpPr/>
          <p:nvPr/>
        </p:nvSpPr>
        <p:spPr>
          <a:xfrm>
            <a:off x="6442290" y="868170"/>
            <a:ext cx="390310" cy="36373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73"/>
            <a:ext cx="9144000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4100" y="5920740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Select the </a:t>
            </a:r>
            <a:r>
              <a:rPr lang="en-US" sz="2800" b="1" i="1" dirty="0" smtClean="0">
                <a:solidFill>
                  <a:schemeClr val="bg1"/>
                </a:solidFill>
              </a:rPr>
              <a:t>Activity Attendance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smtClean="0">
                <a:solidFill>
                  <a:schemeClr val="bg1"/>
                </a:solidFill>
              </a:rPr>
              <a:t>option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4100" y="6394483"/>
            <a:ext cx="66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can be found in the </a:t>
            </a:r>
            <a:r>
              <a:rPr lang="en-US" dirty="0" smtClean="0">
                <a:solidFill>
                  <a:schemeClr val="bg1"/>
                </a:solidFill>
              </a:rPr>
              <a:t>left center of </a:t>
            </a:r>
            <a:r>
              <a:rPr lang="en-US" dirty="0" smtClean="0">
                <a:solidFill>
                  <a:schemeClr val="bg1"/>
                </a:solidFill>
              </a:rPr>
              <a:t>the main page.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hlinkClick r:id="" action="ppaction://hlinkshowjump?jump=nextslide"/>
          </p:cNvPr>
          <p:cNvSpPr/>
          <p:nvPr/>
        </p:nvSpPr>
        <p:spPr>
          <a:xfrm>
            <a:off x="3051229" y="1929986"/>
            <a:ext cx="949110" cy="14783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4100" y="5920740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Select the </a:t>
            </a:r>
            <a:r>
              <a:rPr lang="en-US" sz="2800" b="1" i="1" dirty="0" smtClean="0">
                <a:solidFill>
                  <a:schemeClr val="bg1"/>
                </a:solidFill>
              </a:rPr>
              <a:t>Activity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4100" y="6394483"/>
            <a:ext cx="668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 putting </a:t>
            </a:r>
            <a:r>
              <a:rPr lang="en-US" dirty="0" smtClean="0">
                <a:solidFill>
                  <a:schemeClr val="bg1"/>
                </a:solidFill>
              </a:rPr>
              <a:t>an activity returns </a:t>
            </a:r>
            <a:r>
              <a:rPr lang="en-US" b="1" i="1" dirty="0" smtClean="0">
                <a:solidFill>
                  <a:schemeClr val="bg1"/>
                </a:solidFill>
              </a:rPr>
              <a:t>all</a:t>
            </a:r>
            <a:r>
              <a:rPr lang="en-US" dirty="0" smtClean="0">
                <a:solidFill>
                  <a:schemeClr val="bg1"/>
                </a:solidFill>
              </a:rPr>
              <a:t> data in our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2161265" y="2279154"/>
            <a:ext cx="327292" cy="163104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109316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Input the </a:t>
            </a:r>
            <a:r>
              <a:rPr lang="en-US" sz="2800" b="1" i="1" dirty="0" smtClean="0">
                <a:solidFill>
                  <a:schemeClr val="bg1"/>
                </a:solidFill>
              </a:rPr>
              <a:t>Activity Number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56" y="677121"/>
            <a:ext cx="3181543" cy="4728817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7016098" y="1821872"/>
            <a:ext cx="569265" cy="109681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077723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Click </a:t>
            </a:r>
            <a:r>
              <a:rPr lang="en-US" sz="2800" b="1" i="1" dirty="0" smtClean="0">
                <a:solidFill>
                  <a:schemeClr val="bg1"/>
                </a:solidFill>
              </a:rPr>
              <a:t>Search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44" y="677121"/>
            <a:ext cx="3177367" cy="4728817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8217725" y="4616054"/>
            <a:ext cx="377041" cy="145951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73"/>
            <a:ext cx="9143998" cy="5432195"/>
          </a:xfrm>
          <a:prstGeom prst="rect">
            <a:avLst/>
          </a:prstGeom>
        </p:spPr>
      </p:pic>
      <p:sp>
        <p:nvSpPr>
          <p:cNvPr id="21" name="Flowchart: Document 5"/>
          <p:cNvSpPr/>
          <p:nvPr/>
        </p:nvSpPr>
        <p:spPr>
          <a:xfrm flipH="1" flipV="1">
            <a:off x="0" y="5642810"/>
            <a:ext cx="9144000" cy="1240633"/>
          </a:xfrm>
          <a:prstGeom prst="flowChartDocument">
            <a:avLst/>
          </a:prstGeom>
          <a:solidFill>
            <a:srgbClr val="0000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194560" rtlCol="0" anchor="ctr"/>
          <a:lstStyle/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7190" y="4725735"/>
            <a:ext cx="1828800" cy="1828800"/>
          </a:xfrm>
          <a:prstGeom prst="ellipse">
            <a:avLst/>
          </a:prstGeom>
          <a:solidFill>
            <a:srgbClr val="49702E"/>
          </a:solidFill>
          <a:ln w="63500">
            <a:solidFill>
              <a:schemeClr val="bg1"/>
            </a:solidFill>
          </a:ln>
          <a:effectLst>
            <a:outerShdw blurRad="50800" dist="50800" dir="1140000" algn="ctr" rotWithShape="0">
              <a:schemeClr val="bg2">
                <a:lumMod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latin typeface="Tw Cen MT Condensed Extra Bold" panose="020B0803020202020204" pitchFamily="34" charset="0"/>
                <a:cs typeface="Aharoni" panose="02010803020104030203" pitchFamily="2" charset="-79"/>
              </a:rPr>
              <a:t>Tip:</a:t>
            </a:r>
            <a:endParaRPr lang="en-US" sz="4800" i="1" dirty="0"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3624" y="6061403"/>
            <a:ext cx="668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Check the activity courses you need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44" y="677121"/>
            <a:ext cx="3177367" cy="4728817"/>
          </a:xfrm>
          <a:prstGeom prst="rect">
            <a:avLst/>
          </a:prstGeom>
        </p:spPr>
      </p:pic>
      <p:sp>
        <p:nvSpPr>
          <p:cNvPr id="8" name="Rectangle 7">
            <a:hlinkClick r:id="" action="ppaction://hlinkshowjump?jump=nextslide"/>
          </p:cNvPr>
          <p:cNvSpPr/>
          <p:nvPr/>
        </p:nvSpPr>
        <p:spPr>
          <a:xfrm>
            <a:off x="6477375" y="1567543"/>
            <a:ext cx="72072" cy="72071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ple_Trainer_ActiveBWC_Customers" id="{A860BC7E-C09D-2C44-A353-EC64E1BEF3BD}" vid="{4BABD2AE-AF75-7D43-B25B-00C8498628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Sample_Trainer_ActiveBWC</Template>
  <TotalTime>57</TotalTime>
  <Words>142</Words>
  <Application>Microsoft Macintosh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Calibri</vt:lpstr>
      <vt:lpstr>Calibri Light</vt:lpstr>
      <vt:lpstr>Tw Cen MT Condensed Extra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Goulet</dc:creator>
  <cp:lastModifiedBy>Justin Goulet</cp:lastModifiedBy>
  <cp:revision>50</cp:revision>
  <dcterms:created xsi:type="dcterms:W3CDTF">2017-01-25T23:08:14Z</dcterms:created>
  <dcterms:modified xsi:type="dcterms:W3CDTF">2017-01-26T00:11:34Z</dcterms:modified>
</cp:coreProperties>
</file>