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5B9BD5"/>
    <a:srgbClr val="FFFF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4"/>
    <p:restoredTop sz="94604"/>
  </p:normalViewPr>
  <p:slideViewPr>
    <p:cSldViewPr snapToGrid="0">
      <p:cViewPr>
        <p:scale>
          <a:sx n="83" d="100"/>
          <a:sy n="83" d="100"/>
        </p:scale>
        <p:origin x="400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6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0502-F996-416A-ACA3-4D0859D5FF4C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A6E6-F2D1-4B4C-8DF1-28DDD6C45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slide" Target="slide17.xml"/><Relationship Id="rId12" Type="http://schemas.openxmlformats.org/officeDocument/2006/relationships/slide" Target="slide18.xml"/><Relationship Id="rId13" Type="http://schemas.openxmlformats.org/officeDocument/2006/relationships/slide" Target="slide19.xml"/><Relationship Id="rId14" Type="http://schemas.openxmlformats.org/officeDocument/2006/relationships/slide" Target="slide5.xml"/><Relationship Id="rId15" Type="http://schemas.openxmlformats.org/officeDocument/2006/relationships/slide" Target="slide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slide" Target="slide18.xml"/><Relationship Id="rId12" Type="http://schemas.openxmlformats.org/officeDocument/2006/relationships/slide" Target="slide19.xml"/><Relationship Id="rId13" Type="http://schemas.openxmlformats.org/officeDocument/2006/relationships/slide" Target="slide5.xml"/><Relationship Id="rId14" Type="http://schemas.openxmlformats.org/officeDocument/2006/relationships/slide" Target="slide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slide" Target="slide8.xml"/><Relationship Id="rId4" Type="http://schemas.openxmlformats.org/officeDocument/2006/relationships/slide" Target="slide10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slide" Target="slid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When2Work</a:t>
            </a:r>
          </a:p>
          <a:p>
            <a:pPr algn="ctr"/>
            <a:r>
              <a:rPr lang="en-US" dirty="0" smtClean="0"/>
              <a:t>Scheduling Software</a:t>
            </a:r>
            <a:endParaRPr lang="en-US" sz="2400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2" cy="68579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This is Everyone’s Schedule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Here, you can see who is working for a full week.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2" cy="68579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Edit your information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This page allows you to manage your contact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70" cy="68579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Change your availability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Adjusting your availability will let your manager know when you can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70" cy="68579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Request Time Off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Let your manager know you are going away to request time off.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9" cy="68579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View available shifts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Your peers may be looking to trade shifts with you.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9" cy="68579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Send a Message to a colleague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 may send a message to a coworker or manager.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1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8" cy="68579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Send a message to your manager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Select who you wish to send it to then add a note.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4" y="0"/>
            <a:ext cx="8920968" cy="68579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73002" y="5842330"/>
            <a:ext cx="62323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View all staff who share your work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	You may send them a message here, too, and see the phone numbers of those who chose to have it public.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" y="0"/>
            <a:ext cx="8920966" cy="68579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See who is currently scheduled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You may see who is scheduled and their time of completion.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5" y="0"/>
            <a:ext cx="8920966" cy="685799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View messages posted by your supervisor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These may be quick alerts to inform you of critical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6" cy="685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Welcome to When2Work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Your Employee Scheduling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60751" y="1862488"/>
            <a:ext cx="2057400" cy="2057400"/>
          </a:xfrm>
          <a:prstGeom prst="ellipse">
            <a:avLst/>
          </a:prstGeom>
          <a:solidFill>
            <a:srgbClr val="49702E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to </a:t>
            </a:r>
          </a:p>
          <a:p>
            <a:pPr algn="ctr"/>
            <a:r>
              <a:rPr lang="en-US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In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9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0"/>
            <a:ext cx="8920976" cy="685799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Login using your provided username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 should have received an email from W2W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4" cy="685799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</a:t>
            </a:r>
            <a:r>
              <a:rPr lang="en-US" sz="2400" b="1" dirty="0" smtClean="0">
                <a:solidFill>
                  <a:schemeClr val="bg1"/>
                </a:solidFill>
              </a:rPr>
              <a:t>se your password to login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 will be asked to change it at a later point in time.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4" cy="68579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sz="14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4" y="5828888"/>
            <a:ext cx="6232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Press ‘Return’ or click to sign 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You may verify you typed the password correctly by clicking the symbol to the right of the password field.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3" cy="685799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When2Work Main Menu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Select an item from the list to check it out!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3043236" y="1804988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4" action="ppaction://hlinksldjump"/>
          </p:cNvPr>
          <p:cNvSpPr/>
          <p:nvPr/>
        </p:nvSpPr>
        <p:spPr>
          <a:xfrm>
            <a:off x="3043236" y="2031199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5" action="ppaction://hlinksldjump"/>
          </p:cNvPr>
          <p:cNvSpPr/>
          <p:nvPr/>
        </p:nvSpPr>
        <p:spPr>
          <a:xfrm>
            <a:off x="3043236" y="2266056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3043236" y="2492267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7" action="ppaction://hlinksldjump"/>
          </p:cNvPr>
          <p:cNvSpPr/>
          <p:nvPr/>
        </p:nvSpPr>
        <p:spPr>
          <a:xfrm>
            <a:off x="3043236" y="2705670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8" action="ppaction://hlinksldjump"/>
          </p:cNvPr>
          <p:cNvSpPr/>
          <p:nvPr/>
        </p:nvSpPr>
        <p:spPr>
          <a:xfrm>
            <a:off x="3043236" y="2931881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9" action="ppaction://hlinksldjump"/>
          </p:cNvPr>
          <p:cNvSpPr/>
          <p:nvPr/>
        </p:nvSpPr>
        <p:spPr>
          <a:xfrm>
            <a:off x="3043236" y="3166738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0" action="ppaction://hlinksldjump"/>
          </p:cNvPr>
          <p:cNvSpPr/>
          <p:nvPr/>
        </p:nvSpPr>
        <p:spPr>
          <a:xfrm>
            <a:off x="3043236" y="3392949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11" action="ppaction://hlinksldjump"/>
          </p:cNvPr>
          <p:cNvSpPr/>
          <p:nvPr/>
        </p:nvSpPr>
        <p:spPr>
          <a:xfrm>
            <a:off x="3043236" y="3622103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12" action="ppaction://hlinksldjump"/>
          </p:cNvPr>
          <p:cNvSpPr/>
          <p:nvPr/>
        </p:nvSpPr>
        <p:spPr>
          <a:xfrm>
            <a:off x="3043236" y="3848314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13" action="ppaction://hlinksldjump"/>
          </p:cNvPr>
          <p:cNvSpPr/>
          <p:nvPr/>
        </p:nvSpPr>
        <p:spPr>
          <a:xfrm>
            <a:off x="3043236" y="4083171"/>
            <a:ext cx="3057525" cy="22621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hlinkClick r:id="rId14" action="ppaction://hlinksldjump"/>
          </p:cNvPr>
          <p:cNvSpPr/>
          <p:nvPr/>
        </p:nvSpPr>
        <p:spPr>
          <a:xfrm>
            <a:off x="3043236" y="4309382"/>
            <a:ext cx="3057525" cy="18077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15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11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12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hlinkClick r:id="rId13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Click r:id="rId14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98116" y="3158092"/>
            <a:ext cx="2057400" cy="2057400"/>
          </a:xfrm>
          <a:prstGeom prst="ellipse">
            <a:avLst/>
          </a:prstGeom>
          <a:solidFill>
            <a:srgbClr val="49702E"/>
          </a:solidFill>
          <a:ln w="38100"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Navigate this tutorial by selecting options from the highlighted area</a:t>
            </a:r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7185" y="1719437"/>
            <a:ext cx="3223927" cy="2870148"/>
          </a:xfrm>
          <a:prstGeom prst="rect">
            <a:avLst/>
          </a:prstGeom>
          <a:noFill/>
          <a:ln w="38100"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3" y="0"/>
            <a:ext cx="8920973" cy="685799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302492"/>
            <a:ext cx="9144000" cy="2555508"/>
            <a:chOff x="0" y="4302492"/>
            <a:chExt cx="9144000" cy="2555508"/>
          </a:xfrm>
        </p:grpSpPr>
        <p:sp>
          <p:nvSpPr>
            <p:cNvPr id="5" name="Flowchart: Document 4"/>
            <p:cNvSpPr/>
            <p:nvPr/>
          </p:nvSpPr>
          <p:spPr>
            <a:xfrm flipH="1" flipV="1">
              <a:off x="0" y="5594684"/>
              <a:ext cx="9144000" cy="1263316"/>
            </a:xfrm>
            <a:prstGeom prst="flowChartDocument">
              <a:avLst/>
            </a:prstGeom>
            <a:solidFill>
              <a:srgbClr val="000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flipH="1" flipV="1">
              <a:off x="259881" y="4302492"/>
              <a:ext cx="2286000" cy="2286000"/>
            </a:xfrm>
            <a:prstGeom prst="teardrop">
              <a:avLst/>
            </a:prstGeom>
            <a:solidFill>
              <a:srgbClr val="49702E"/>
            </a:solidFill>
            <a:ln w="57150">
              <a:solidFill>
                <a:schemeClr val="bg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  <a:scene3d>
                <a:camera prst="orthographicFront">
                  <a:rot lat="0" lon="10800000" rev="0"/>
                </a:camera>
                <a:lightRig rig="threePt" dir="t"/>
              </a:scene3d>
            </a:bodyPr>
            <a:lstStyle/>
            <a:p>
              <a:pPr algn="ctr"/>
              <a:endParaRPr lang="en-US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881" y="4720783"/>
              <a:ext cx="2286000" cy="144941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i="1" dirty="0" smtClean="0"/>
                <a:t>Tip:</a:t>
              </a:r>
              <a:endParaRPr lang="en-US" sz="5400" b="1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7393" y="5929569"/>
            <a:ext cx="623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Your Schedule Appears Here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The default is a single week view. Different Schedules offer different views.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111513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02819" y="729762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1694125" y="729760"/>
            <a:ext cx="497944" cy="16705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192070" y="741118"/>
            <a:ext cx="465324" cy="155697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7" action="ppaction://hlinksldjump"/>
          </p:cNvPr>
          <p:cNvSpPr/>
          <p:nvPr/>
        </p:nvSpPr>
        <p:spPr>
          <a:xfrm>
            <a:off x="2807743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8" action="ppaction://hlinksldjump"/>
          </p:cNvPr>
          <p:cNvSpPr/>
          <p:nvPr/>
        </p:nvSpPr>
        <p:spPr>
          <a:xfrm>
            <a:off x="3595380" y="751286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4522026" y="759621"/>
            <a:ext cx="644625" cy="167053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5448672" y="740104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rId11" action="ppaction://hlinksldjump"/>
          </p:cNvPr>
          <p:cNvSpPr/>
          <p:nvPr/>
        </p:nvSpPr>
        <p:spPr>
          <a:xfrm>
            <a:off x="6062625" y="759621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12" action="ppaction://hlinksldjump"/>
          </p:cNvPr>
          <p:cNvSpPr/>
          <p:nvPr/>
        </p:nvSpPr>
        <p:spPr>
          <a:xfrm>
            <a:off x="6919996" y="752379"/>
            <a:ext cx="485918" cy="156711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13" action="ppaction://hlinksldjump"/>
          </p:cNvPr>
          <p:cNvSpPr/>
          <p:nvPr/>
        </p:nvSpPr>
        <p:spPr>
          <a:xfrm>
            <a:off x="8307254" y="737448"/>
            <a:ext cx="686528" cy="18657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7756953" y="5075128"/>
            <a:ext cx="1236829" cy="45799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24" name="Rounded Rectangle 23">
            <a:hlinkClick r:id="rId3" action="ppaction://hlinksldjump"/>
          </p:cNvPr>
          <p:cNvSpPr/>
          <p:nvPr/>
        </p:nvSpPr>
        <p:spPr>
          <a:xfrm>
            <a:off x="6408608" y="5075127"/>
            <a:ext cx="1236829" cy="45799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Back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176</Words>
  <Application>Microsoft Macintosh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Carlsbad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28</cp:revision>
  <dcterms:created xsi:type="dcterms:W3CDTF">2016-10-26T22:44:46Z</dcterms:created>
  <dcterms:modified xsi:type="dcterms:W3CDTF">2017-02-02T00:31:24Z</dcterms:modified>
</cp:coreProperties>
</file>