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46"/>
    <a:srgbClr val="548235"/>
    <a:srgbClr val="497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4"/>
  </p:normalViewPr>
  <p:slideViewPr>
    <p:cSldViewPr snapToGrid="0" snapToObjects="1">
      <p:cViewPr>
        <p:scale>
          <a:sx n="91" d="100"/>
          <a:sy n="91" d="100"/>
        </p:scale>
        <p:origin x="1040"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B282E3E1-7E30-40B7-9429-F4D206936FFD}">
      <dgm:prSet/>
      <dgm:spPr/>
      <dgm:t>
        <a:bodyPr/>
        <a:lstStyle/>
        <a:p>
          <a:r>
            <a:rPr lang="en-US" dirty="0" smtClean="0"/>
            <a:t>No Typing Needed!</a:t>
          </a:r>
          <a:endParaRPr lang="en-US" dirty="0"/>
        </a:p>
      </dgm:t>
    </dgm:pt>
    <dgm:pt modelId="{25057C6F-0304-48E3-8705-6F04F32233FF}" type="parTrans" cxnId="{30CDDFCF-9BEE-48D1-8077-5611C9F1D897}">
      <dgm:prSet/>
      <dgm:spPr/>
      <dgm:t>
        <a:bodyPr/>
        <a:lstStyle/>
        <a:p>
          <a:endParaRPr lang="en-US"/>
        </a:p>
      </dgm:t>
    </dgm:pt>
    <dgm:pt modelId="{71A9C2D1-3C77-4753-986D-47DDD71BC80D}" type="sibTrans" cxnId="{30CDDFCF-9BEE-48D1-8077-5611C9F1D897}">
      <dgm:prSet/>
      <dgm:spPr/>
      <dgm:t>
        <a:bodyPr/>
        <a:lstStyle/>
        <a:p>
          <a:endParaRPr lang="en-US"/>
        </a:p>
      </dgm:t>
    </dgm:pt>
    <dgm:pt modelId="{49D34B1C-0567-4324-8DB8-934D0433C9EA}">
      <dgm:prSet/>
      <dgm:spPr/>
      <dgm:t>
        <a:bodyPr/>
        <a:lstStyle/>
        <a:p>
          <a:r>
            <a:rPr lang="en-US" dirty="0" smtClean="0"/>
            <a:t>For the sake of this course, you do not need to type any data into the text fields. Simply click the correct field and follow the on-screen instructions!</a:t>
          </a:r>
          <a:endParaRPr lang="en-US" dirty="0"/>
        </a:p>
      </dgm:t>
    </dgm:pt>
    <dgm:pt modelId="{A2E25D36-039F-49A1-8431-4A398C8A9C84}" type="parTrans" cxnId="{8045629F-09DF-449E-8B29-C518DDF4658A}">
      <dgm:prSet/>
      <dgm:spPr/>
      <dgm:t>
        <a:bodyPr/>
        <a:lstStyle/>
        <a:p>
          <a:endParaRPr lang="en-US"/>
        </a:p>
      </dgm:t>
    </dgm:pt>
    <dgm:pt modelId="{FED55868-D5E5-4D39-AC1E-12AF05E47132}" type="sibTrans" cxnId="{8045629F-09DF-449E-8B29-C518DDF4658A}">
      <dgm:prSet/>
      <dgm:spPr/>
      <dgm:t>
        <a:bodyPr/>
        <a:lstStyle/>
        <a:p>
          <a:endParaRPr lang="en-US"/>
        </a:p>
      </dgm:t>
    </dgm:pt>
    <dgm:pt modelId="{2C44C02D-3F95-40FA-8B02-323A1A8F6C8C}">
      <dgm:prSet/>
      <dgm:spPr/>
      <dgm:t>
        <a:bodyPr/>
        <a:lstStyle/>
        <a:p>
          <a:r>
            <a:rPr lang="en-US" dirty="0" smtClean="0"/>
            <a:t>Bugs</a:t>
          </a:r>
          <a:endParaRPr lang="en-US" dirty="0"/>
        </a:p>
      </dgm:t>
    </dgm:pt>
    <dgm:pt modelId="{D64D47CF-9B0B-475B-A343-03C9BF12B914}" type="parTrans" cxnId="{9BECDAD5-C41D-46BB-A7D3-0F8B1142E422}">
      <dgm:prSet/>
      <dgm:spPr/>
      <dgm:t>
        <a:bodyPr/>
        <a:lstStyle/>
        <a:p>
          <a:endParaRPr lang="en-US"/>
        </a:p>
      </dgm:t>
    </dgm:pt>
    <dgm:pt modelId="{FD9F65DD-27E9-4D36-9D80-AE6E9B097EBF}" type="sibTrans" cxnId="{9BECDAD5-C41D-46BB-A7D3-0F8B1142E422}">
      <dgm:prSet/>
      <dgm:spPr/>
      <dgm:t>
        <a:bodyPr/>
        <a:lstStyle/>
        <a:p>
          <a:endParaRPr lang="en-US"/>
        </a:p>
      </dgm:t>
    </dgm:pt>
    <dgm:pt modelId="{F3FF9728-752C-4EEB-BBB8-7B09284EB7BE}">
      <dgm:prSet/>
      <dgm:spPr/>
      <dgm:t>
        <a:bodyPr/>
        <a:lstStyle/>
        <a:p>
          <a:r>
            <a:rPr lang="en-US" dirty="0" smtClean="0"/>
            <a:t>If you come across a bug in the trainer, click the arrow on the webpage to advance to the next screen to send us related feedback.</a:t>
          </a:r>
          <a:endParaRPr lang="en-US" dirty="0"/>
        </a:p>
      </dgm:t>
    </dgm:pt>
    <dgm:pt modelId="{0A9E9EC2-7627-4788-8DCC-983015A3C00A}" type="parTrans" cxnId="{7F56209A-BA99-4DC0-8F4B-11A7B0FEA146}">
      <dgm:prSet/>
      <dgm:spPr/>
      <dgm:t>
        <a:bodyPr/>
        <a:lstStyle/>
        <a:p>
          <a:endParaRPr lang="en-US"/>
        </a:p>
      </dgm:t>
    </dgm:pt>
    <dgm:pt modelId="{300F6FD2-8058-4784-A2B9-A9AC7061C159}" type="sibTrans" cxnId="{7F56209A-BA99-4DC0-8F4B-11A7B0FEA146}">
      <dgm:prSet/>
      <dgm:spPr/>
      <dgm:t>
        <a:bodyPr/>
        <a:lstStyle/>
        <a:p>
          <a:endParaRPr lang="en-US"/>
        </a:p>
      </dgm:t>
    </dgm:pt>
    <dgm:pt modelId="{7D62FBF0-7FCC-4B39-937E-68434CB0C5E0}">
      <dgm:prSet/>
      <dgm:spPr/>
      <dgm:t>
        <a:bodyPr/>
        <a:lstStyle/>
        <a:p>
          <a:r>
            <a:rPr lang="en-US" dirty="0" smtClean="0"/>
            <a:t>Please note that you will still be tested on the related material!</a:t>
          </a:r>
          <a:endParaRPr lang="en-US" dirty="0"/>
        </a:p>
      </dgm:t>
    </dgm:pt>
    <dgm:pt modelId="{8525580A-8F5F-4C79-A5E3-497FB2355A06}" type="parTrans" cxnId="{B584875A-4A56-4C8F-902E-47D2F69A4E06}">
      <dgm:prSet/>
      <dgm:spPr/>
      <dgm:t>
        <a:bodyPr/>
        <a:lstStyle/>
        <a:p>
          <a:endParaRPr lang="en-US"/>
        </a:p>
      </dgm:t>
    </dgm:pt>
    <dgm:pt modelId="{87B771E4-B301-4E04-BE5E-4B255DC4A3BB}" type="sibTrans" cxnId="{B584875A-4A56-4C8F-902E-47D2F69A4E06}">
      <dgm:prSet/>
      <dgm:spPr/>
      <dgm:t>
        <a:bodyPr/>
        <a:lstStyle/>
        <a:p>
          <a:endParaRPr lang="en-US"/>
        </a:p>
      </dgm:t>
    </dgm:pt>
    <dgm:pt modelId="{B572DE22-A925-4ECD-A88F-06E6BF76BA73}">
      <dgm:prSet/>
      <dgm:spPr/>
      <dgm:t>
        <a:bodyPr/>
        <a:lstStyle/>
        <a:p>
          <a:r>
            <a:rPr lang="en-US" dirty="0" smtClean="0"/>
            <a:t>Feedback Wanted!</a:t>
          </a:r>
          <a:endParaRPr lang="en-US" dirty="0"/>
        </a:p>
      </dgm:t>
    </dgm:pt>
    <dgm:pt modelId="{A89781FC-013A-46B4-8430-150B6187525A}" type="parTrans" cxnId="{3533D016-5FFE-42D4-83A3-6F3A96692FDE}">
      <dgm:prSet/>
      <dgm:spPr/>
      <dgm:t>
        <a:bodyPr/>
        <a:lstStyle/>
        <a:p>
          <a:endParaRPr lang="en-US"/>
        </a:p>
      </dgm:t>
    </dgm:pt>
    <dgm:pt modelId="{0CDF46F5-3C58-4DED-A5D6-8CFA3175E48F}" type="sibTrans" cxnId="{3533D016-5FFE-42D4-83A3-6F3A96692FDE}">
      <dgm:prSet/>
      <dgm:spPr/>
      <dgm:t>
        <a:bodyPr/>
        <a:lstStyle/>
        <a:p>
          <a:endParaRPr lang="en-US"/>
        </a:p>
      </dgm:t>
    </dgm:pt>
    <dgm:pt modelId="{C5FD6228-327F-4E61-8837-01163B6608B5}">
      <dgm:prSet/>
      <dgm:spPr/>
      <dgm:t>
        <a:bodyPr/>
        <a:lstStyle/>
        <a:p>
          <a:r>
            <a:rPr lang="en-US" dirty="0" smtClean="0"/>
            <a:t>We want to know your feedback! Whether there is a bug, an error in context or another topic you want us to cover, Let Us Know!</a:t>
          </a:r>
          <a:endParaRPr lang="en-US" dirty="0"/>
        </a:p>
      </dgm:t>
    </dgm:pt>
    <dgm:pt modelId="{3642322B-61CD-481C-95D5-817EE5663D21}" type="parTrans" cxnId="{149B3667-F9ED-4AF6-BA2F-C76213284A68}">
      <dgm:prSet/>
      <dgm:spPr/>
      <dgm:t>
        <a:bodyPr/>
        <a:lstStyle/>
        <a:p>
          <a:endParaRPr lang="en-US"/>
        </a:p>
      </dgm:t>
    </dgm:pt>
    <dgm:pt modelId="{C1B70AAE-662F-4607-A294-047D75782E4E}" type="sibTrans" cxnId="{149B3667-F9ED-4AF6-BA2F-C76213284A68}">
      <dgm:prSet/>
      <dgm:spPr/>
      <dgm:t>
        <a:bodyPr/>
        <a:lstStyle/>
        <a:p>
          <a:endParaRPr lang="en-US"/>
        </a:p>
      </dgm:t>
    </dgm:pt>
    <dgm:pt modelId="{4703772F-8068-4BD3-AAB9-763FB9F544EB}" type="pres">
      <dgm:prSet presAssocID="{E4949E61-7429-4064-85AF-11B13624FC5C}" presName="linear" presStyleCnt="0">
        <dgm:presLayoutVars>
          <dgm:dir/>
          <dgm:animLvl val="lvl"/>
          <dgm:resizeHandles val="exact"/>
        </dgm:presLayoutVars>
      </dgm:prSet>
      <dgm:spPr/>
      <dgm:t>
        <a:bodyPr/>
        <a:lstStyle/>
        <a:p>
          <a:endParaRPr lang="en-US"/>
        </a:p>
      </dgm:t>
    </dgm:pt>
    <dgm:pt modelId="{0A0A04F5-5B7B-477B-B78B-CCEE45972989}" type="pres">
      <dgm:prSet presAssocID="{B282E3E1-7E30-40B7-9429-F4D206936FFD}" presName="parentLin" presStyleCnt="0"/>
      <dgm:spPr/>
    </dgm:pt>
    <dgm:pt modelId="{A937C790-E74A-40EB-B98B-A0558E6ECB37}" type="pres">
      <dgm:prSet presAssocID="{B282E3E1-7E30-40B7-9429-F4D206936FFD}" presName="parentLeftMargin" presStyleLbl="node1" presStyleIdx="0" presStyleCnt="3"/>
      <dgm:spPr/>
      <dgm:t>
        <a:bodyPr/>
        <a:lstStyle/>
        <a:p>
          <a:endParaRPr lang="en-US"/>
        </a:p>
      </dgm:t>
    </dgm:pt>
    <dgm:pt modelId="{682645C3-1E98-4AEC-A135-E8A3EE4C1FF0}" type="pres">
      <dgm:prSet presAssocID="{B282E3E1-7E30-40B7-9429-F4D206936FFD}" presName="parentText" presStyleLbl="node1" presStyleIdx="0" presStyleCnt="3">
        <dgm:presLayoutVars>
          <dgm:chMax val="0"/>
          <dgm:bulletEnabled val="1"/>
        </dgm:presLayoutVars>
      </dgm:prSet>
      <dgm:spPr/>
      <dgm:t>
        <a:bodyPr/>
        <a:lstStyle/>
        <a:p>
          <a:endParaRPr lang="en-US"/>
        </a:p>
      </dgm:t>
    </dgm:pt>
    <dgm:pt modelId="{F2F6E196-5814-46D9-A86E-EBE5EC8C481A}" type="pres">
      <dgm:prSet presAssocID="{B282E3E1-7E30-40B7-9429-F4D206936FFD}" presName="negativeSpace" presStyleCnt="0"/>
      <dgm:spPr/>
    </dgm:pt>
    <dgm:pt modelId="{7BBC3321-FBE9-40FC-82A7-A579F3825EA8}" type="pres">
      <dgm:prSet presAssocID="{B282E3E1-7E30-40B7-9429-F4D206936FFD}" presName="childText" presStyleLbl="conFgAcc1" presStyleIdx="0" presStyleCnt="3">
        <dgm:presLayoutVars>
          <dgm:bulletEnabled val="1"/>
        </dgm:presLayoutVars>
      </dgm:prSet>
      <dgm:spPr/>
      <dgm:t>
        <a:bodyPr/>
        <a:lstStyle/>
        <a:p>
          <a:endParaRPr lang="en-US"/>
        </a:p>
      </dgm:t>
    </dgm:pt>
    <dgm:pt modelId="{B682B31E-D157-4021-928F-5AA628DC6808}" type="pres">
      <dgm:prSet presAssocID="{71A9C2D1-3C77-4753-986D-47DDD71BC80D}" presName="spaceBetweenRectangles" presStyleCnt="0"/>
      <dgm:spPr/>
    </dgm:pt>
    <dgm:pt modelId="{B75137D9-20A5-41B1-A297-6B7D4C6E2E7B}" type="pres">
      <dgm:prSet presAssocID="{2C44C02D-3F95-40FA-8B02-323A1A8F6C8C}" presName="parentLin" presStyleCnt="0"/>
      <dgm:spPr/>
    </dgm:pt>
    <dgm:pt modelId="{D9AB7494-1DAF-47C1-8F36-07A9D8E69D80}" type="pres">
      <dgm:prSet presAssocID="{2C44C02D-3F95-40FA-8B02-323A1A8F6C8C}" presName="parentLeftMargin" presStyleLbl="node1" presStyleIdx="0" presStyleCnt="3"/>
      <dgm:spPr/>
      <dgm:t>
        <a:bodyPr/>
        <a:lstStyle/>
        <a:p>
          <a:endParaRPr lang="en-US"/>
        </a:p>
      </dgm:t>
    </dgm:pt>
    <dgm:pt modelId="{AD460550-43EC-40B8-997B-C0ED97AD36BD}" type="pres">
      <dgm:prSet presAssocID="{2C44C02D-3F95-40FA-8B02-323A1A8F6C8C}" presName="parentText" presStyleLbl="node1" presStyleIdx="1" presStyleCnt="3">
        <dgm:presLayoutVars>
          <dgm:chMax val="0"/>
          <dgm:bulletEnabled val="1"/>
        </dgm:presLayoutVars>
      </dgm:prSet>
      <dgm:spPr/>
      <dgm:t>
        <a:bodyPr/>
        <a:lstStyle/>
        <a:p>
          <a:endParaRPr lang="en-US"/>
        </a:p>
      </dgm:t>
    </dgm:pt>
    <dgm:pt modelId="{19D149F0-BB99-4BB1-8760-E916D075CD5B}" type="pres">
      <dgm:prSet presAssocID="{2C44C02D-3F95-40FA-8B02-323A1A8F6C8C}" presName="negativeSpace" presStyleCnt="0"/>
      <dgm:spPr/>
    </dgm:pt>
    <dgm:pt modelId="{1011A046-E4B6-4B7C-8728-12B192EFC7EE}" type="pres">
      <dgm:prSet presAssocID="{2C44C02D-3F95-40FA-8B02-323A1A8F6C8C}" presName="childText" presStyleLbl="conFgAcc1" presStyleIdx="1" presStyleCnt="3">
        <dgm:presLayoutVars>
          <dgm:bulletEnabled val="1"/>
        </dgm:presLayoutVars>
      </dgm:prSet>
      <dgm:spPr/>
      <dgm:t>
        <a:bodyPr/>
        <a:lstStyle/>
        <a:p>
          <a:endParaRPr lang="en-US"/>
        </a:p>
      </dgm:t>
    </dgm:pt>
    <dgm:pt modelId="{2BFD1F71-5D66-4E6C-8CCE-DA47E5E274FB}" type="pres">
      <dgm:prSet presAssocID="{FD9F65DD-27E9-4D36-9D80-AE6E9B097EBF}" presName="spaceBetweenRectangles" presStyleCnt="0"/>
      <dgm:spPr/>
    </dgm:pt>
    <dgm:pt modelId="{337C82CA-88D8-42D3-B184-C16B9C1B42FB}" type="pres">
      <dgm:prSet presAssocID="{B572DE22-A925-4ECD-A88F-06E6BF76BA73}" presName="parentLin" presStyleCnt="0"/>
      <dgm:spPr/>
    </dgm:pt>
    <dgm:pt modelId="{C7CDFE6B-3EA6-48B8-A0EC-4E63A10A2AEC}" type="pres">
      <dgm:prSet presAssocID="{B572DE22-A925-4ECD-A88F-06E6BF76BA73}" presName="parentLeftMargin" presStyleLbl="node1" presStyleIdx="1" presStyleCnt="3"/>
      <dgm:spPr/>
      <dgm:t>
        <a:bodyPr/>
        <a:lstStyle/>
        <a:p>
          <a:endParaRPr lang="en-US"/>
        </a:p>
      </dgm:t>
    </dgm:pt>
    <dgm:pt modelId="{AD1E4896-C60D-4A2E-9D3D-DF9408744A43}" type="pres">
      <dgm:prSet presAssocID="{B572DE22-A925-4ECD-A88F-06E6BF76BA73}" presName="parentText" presStyleLbl="node1" presStyleIdx="2" presStyleCnt="3">
        <dgm:presLayoutVars>
          <dgm:chMax val="0"/>
          <dgm:bulletEnabled val="1"/>
        </dgm:presLayoutVars>
      </dgm:prSet>
      <dgm:spPr/>
      <dgm:t>
        <a:bodyPr/>
        <a:lstStyle/>
        <a:p>
          <a:endParaRPr lang="en-US"/>
        </a:p>
      </dgm:t>
    </dgm:pt>
    <dgm:pt modelId="{5956C0BB-8146-4FF6-8E9D-07FB608E7315}" type="pres">
      <dgm:prSet presAssocID="{B572DE22-A925-4ECD-A88F-06E6BF76BA73}" presName="negativeSpace" presStyleCnt="0"/>
      <dgm:spPr/>
    </dgm:pt>
    <dgm:pt modelId="{2E36BFED-83AF-4FFE-9C2C-523AEB561C0F}" type="pres">
      <dgm:prSet presAssocID="{B572DE22-A925-4ECD-A88F-06E6BF76BA73}" presName="childText" presStyleLbl="conFgAcc1" presStyleIdx="2" presStyleCnt="3">
        <dgm:presLayoutVars>
          <dgm:bulletEnabled val="1"/>
        </dgm:presLayoutVars>
      </dgm:prSet>
      <dgm:spPr/>
      <dgm:t>
        <a:bodyPr/>
        <a:lstStyle/>
        <a:p>
          <a:endParaRPr lang="en-US"/>
        </a:p>
      </dgm:t>
    </dgm:pt>
  </dgm:ptLst>
  <dgm:cxnLst>
    <dgm:cxn modelId="{913908F8-67DB-43B3-AA53-4DEBA69E3180}" type="presOf" srcId="{2C44C02D-3F95-40FA-8B02-323A1A8F6C8C}" destId="{AD460550-43EC-40B8-997B-C0ED97AD36BD}" srcOrd="1" destOrd="0" presId="urn:microsoft.com/office/officeart/2005/8/layout/list1"/>
    <dgm:cxn modelId="{34B52E81-EBEC-4BE7-817C-84B4814EE61D}" type="presOf" srcId="{2C44C02D-3F95-40FA-8B02-323A1A8F6C8C}" destId="{D9AB7494-1DAF-47C1-8F36-07A9D8E69D80}" srcOrd="0" destOrd="0" presId="urn:microsoft.com/office/officeart/2005/8/layout/list1"/>
    <dgm:cxn modelId="{3533D016-5FFE-42D4-83A3-6F3A96692FDE}" srcId="{E4949E61-7429-4064-85AF-11B13624FC5C}" destId="{B572DE22-A925-4ECD-A88F-06E6BF76BA73}" srcOrd="2" destOrd="0" parTransId="{A89781FC-013A-46B4-8430-150B6187525A}" sibTransId="{0CDF46F5-3C58-4DED-A5D6-8CFA3175E48F}"/>
    <dgm:cxn modelId="{7F56209A-BA99-4DC0-8F4B-11A7B0FEA146}" srcId="{2C44C02D-3F95-40FA-8B02-323A1A8F6C8C}" destId="{F3FF9728-752C-4EEB-BBB8-7B09284EB7BE}" srcOrd="0" destOrd="0" parTransId="{0A9E9EC2-7627-4788-8DCC-983015A3C00A}" sibTransId="{300F6FD2-8058-4784-A2B9-A9AC7061C159}"/>
    <dgm:cxn modelId="{30CDDFCF-9BEE-48D1-8077-5611C9F1D897}" srcId="{E4949E61-7429-4064-85AF-11B13624FC5C}" destId="{B282E3E1-7E30-40B7-9429-F4D206936FFD}" srcOrd="0" destOrd="0" parTransId="{25057C6F-0304-48E3-8705-6F04F32233FF}" sibTransId="{71A9C2D1-3C77-4753-986D-47DDD71BC80D}"/>
    <dgm:cxn modelId="{0A5CE9F7-38E4-44C8-85EA-D34A16DF0B37}" type="presOf" srcId="{C5FD6228-327F-4E61-8837-01163B6608B5}" destId="{2E36BFED-83AF-4FFE-9C2C-523AEB561C0F}" srcOrd="0" destOrd="0" presId="urn:microsoft.com/office/officeart/2005/8/layout/list1"/>
    <dgm:cxn modelId="{030A3858-9F80-4668-B4F7-BFE490868FBE}" type="presOf" srcId="{B572DE22-A925-4ECD-A88F-06E6BF76BA73}" destId="{AD1E4896-C60D-4A2E-9D3D-DF9408744A43}" srcOrd="1" destOrd="0" presId="urn:microsoft.com/office/officeart/2005/8/layout/list1"/>
    <dgm:cxn modelId="{8045629F-09DF-449E-8B29-C518DDF4658A}" srcId="{B282E3E1-7E30-40B7-9429-F4D206936FFD}" destId="{49D34B1C-0567-4324-8DB8-934D0433C9EA}" srcOrd="0" destOrd="0" parTransId="{A2E25D36-039F-49A1-8431-4A398C8A9C84}" sibTransId="{FED55868-D5E5-4D39-AC1E-12AF05E47132}"/>
    <dgm:cxn modelId="{65C085C6-226B-44BC-8D9D-D2C052ECBA90}" type="presOf" srcId="{F3FF9728-752C-4EEB-BBB8-7B09284EB7BE}" destId="{1011A046-E4B6-4B7C-8728-12B192EFC7EE}" srcOrd="0" destOrd="0" presId="urn:microsoft.com/office/officeart/2005/8/layout/list1"/>
    <dgm:cxn modelId="{67585404-99C9-4CFE-A70B-7F22164BA000}" type="presOf" srcId="{B282E3E1-7E30-40B7-9429-F4D206936FFD}" destId="{A937C790-E74A-40EB-B98B-A0558E6ECB37}" srcOrd="0" destOrd="0" presId="urn:microsoft.com/office/officeart/2005/8/layout/list1"/>
    <dgm:cxn modelId="{149B3667-F9ED-4AF6-BA2F-C76213284A68}" srcId="{B572DE22-A925-4ECD-A88F-06E6BF76BA73}" destId="{C5FD6228-327F-4E61-8837-01163B6608B5}" srcOrd="0" destOrd="0" parTransId="{3642322B-61CD-481C-95D5-817EE5663D21}" sibTransId="{C1B70AAE-662F-4607-A294-047D75782E4E}"/>
    <dgm:cxn modelId="{CF553CA6-C05B-4224-9781-B990192D73D9}" type="presOf" srcId="{B572DE22-A925-4ECD-A88F-06E6BF76BA73}" destId="{C7CDFE6B-3EA6-48B8-A0EC-4E63A10A2AEC}" srcOrd="0" destOrd="0" presId="urn:microsoft.com/office/officeart/2005/8/layout/list1"/>
    <dgm:cxn modelId="{9BECDAD5-C41D-46BB-A7D3-0F8B1142E422}" srcId="{E4949E61-7429-4064-85AF-11B13624FC5C}" destId="{2C44C02D-3F95-40FA-8B02-323A1A8F6C8C}" srcOrd="1" destOrd="0" parTransId="{D64D47CF-9B0B-475B-A343-03C9BF12B914}" sibTransId="{FD9F65DD-27E9-4D36-9D80-AE6E9B097EBF}"/>
    <dgm:cxn modelId="{462DFE37-B6FA-4E7F-93CE-F28CD1313224}" type="presOf" srcId="{B282E3E1-7E30-40B7-9429-F4D206936FFD}" destId="{682645C3-1E98-4AEC-A135-E8A3EE4C1FF0}" srcOrd="1" destOrd="0" presId="urn:microsoft.com/office/officeart/2005/8/layout/list1"/>
    <dgm:cxn modelId="{6409E234-E65B-4E32-B2D2-84A37A6E3692}" type="presOf" srcId="{7D62FBF0-7FCC-4B39-937E-68434CB0C5E0}" destId="{1011A046-E4B6-4B7C-8728-12B192EFC7EE}" srcOrd="0" destOrd="1" presId="urn:microsoft.com/office/officeart/2005/8/layout/list1"/>
    <dgm:cxn modelId="{F09DF3B2-E36D-4D54-A79A-6E2B9BC55B7A}" type="presOf" srcId="{49D34B1C-0567-4324-8DB8-934D0433C9EA}" destId="{7BBC3321-FBE9-40FC-82A7-A579F3825EA8}" srcOrd="0" destOrd="0" presId="urn:microsoft.com/office/officeart/2005/8/layout/list1"/>
    <dgm:cxn modelId="{B584875A-4A56-4C8F-902E-47D2F69A4E06}" srcId="{2C44C02D-3F95-40FA-8B02-323A1A8F6C8C}" destId="{7D62FBF0-7FCC-4B39-937E-68434CB0C5E0}" srcOrd="1" destOrd="0" parTransId="{8525580A-8F5F-4C79-A5E3-497FB2355A06}" sibTransId="{87B771E4-B301-4E04-BE5E-4B255DC4A3BB}"/>
    <dgm:cxn modelId="{1890CA79-1B4A-4ABF-BD8A-08A8A1D4861E}" type="presOf" srcId="{E4949E61-7429-4064-85AF-11B13624FC5C}" destId="{4703772F-8068-4BD3-AAB9-763FB9F544EB}" srcOrd="0" destOrd="0" presId="urn:microsoft.com/office/officeart/2005/8/layout/list1"/>
    <dgm:cxn modelId="{54427DF8-E828-44BD-AE97-43F8C8940EE1}" type="presParOf" srcId="{4703772F-8068-4BD3-AAB9-763FB9F544EB}" destId="{0A0A04F5-5B7B-477B-B78B-CCEE45972989}" srcOrd="0" destOrd="0" presId="urn:microsoft.com/office/officeart/2005/8/layout/list1"/>
    <dgm:cxn modelId="{135B7CD1-5189-491B-9DF9-CEFCC98456BB}" type="presParOf" srcId="{0A0A04F5-5B7B-477B-B78B-CCEE45972989}" destId="{A937C790-E74A-40EB-B98B-A0558E6ECB37}" srcOrd="0" destOrd="0" presId="urn:microsoft.com/office/officeart/2005/8/layout/list1"/>
    <dgm:cxn modelId="{23F2B134-2F23-41EC-AE9D-71F54A3B3021}" type="presParOf" srcId="{0A0A04F5-5B7B-477B-B78B-CCEE45972989}" destId="{682645C3-1E98-4AEC-A135-E8A3EE4C1FF0}" srcOrd="1" destOrd="0" presId="urn:microsoft.com/office/officeart/2005/8/layout/list1"/>
    <dgm:cxn modelId="{1C2E6190-CAEE-48CA-A62A-6599204BDCE9}" type="presParOf" srcId="{4703772F-8068-4BD3-AAB9-763FB9F544EB}" destId="{F2F6E196-5814-46D9-A86E-EBE5EC8C481A}" srcOrd="1" destOrd="0" presId="urn:microsoft.com/office/officeart/2005/8/layout/list1"/>
    <dgm:cxn modelId="{47E5FB10-3D12-40F1-87DD-DF40C9721D1B}" type="presParOf" srcId="{4703772F-8068-4BD3-AAB9-763FB9F544EB}" destId="{7BBC3321-FBE9-40FC-82A7-A579F3825EA8}" srcOrd="2" destOrd="0" presId="urn:microsoft.com/office/officeart/2005/8/layout/list1"/>
    <dgm:cxn modelId="{CD5C5765-3214-456B-A242-767D4AE46158}" type="presParOf" srcId="{4703772F-8068-4BD3-AAB9-763FB9F544EB}" destId="{B682B31E-D157-4021-928F-5AA628DC6808}" srcOrd="3" destOrd="0" presId="urn:microsoft.com/office/officeart/2005/8/layout/list1"/>
    <dgm:cxn modelId="{67B320CF-DF07-4C93-981F-59635E1CED60}" type="presParOf" srcId="{4703772F-8068-4BD3-AAB9-763FB9F544EB}" destId="{B75137D9-20A5-41B1-A297-6B7D4C6E2E7B}" srcOrd="4" destOrd="0" presId="urn:microsoft.com/office/officeart/2005/8/layout/list1"/>
    <dgm:cxn modelId="{48B23311-C4C6-4B37-8CA3-C75DABD2E5A4}" type="presParOf" srcId="{B75137D9-20A5-41B1-A297-6B7D4C6E2E7B}" destId="{D9AB7494-1DAF-47C1-8F36-07A9D8E69D80}" srcOrd="0" destOrd="0" presId="urn:microsoft.com/office/officeart/2005/8/layout/list1"/>
    <dgm:cxn modelId="{CF4D28D0-52C9-412C-8D07-062D63B81DFC}" type="presParOf" srcId="{B75137D9-20A5-41B1-A297-6B7D4C6E2E7B}" destId="{AD460550-43EC-40B8-997B-C0ED97AD36BD}" srcOrd="1" destOrd="0" presId="urn:microsoft.com/office/officeart/2005/8/layout/list1"/>
    <dgm:cxn modelId="{EF4ECE05-0B42-4D0D-8848-63157ED9A538}" type="presParOf" srcId="{4703772F-8068-4BD3-AAB9-763FB9F544EB}" destId="{19D149F0-BB99-4BB1-8760-E916D075CD5B}" srcOrd="5" destOrd="0" presId="urn:microsoft.com/office/officeart/2005/8/layout/list1"/>
    <dgm:cxn modelId="{481EFB9B-D209-46FC-AB7D-2B868AFD8A91}" type="presParOf" srcId="{4703772F-8068-4BD3-AAB9-763FB9F544EB}" destId="{1011A046-E4B6-4B7C-8728-12B192EFC7EE}" srcOrd="6" destOrd="0" presId="urn:microsoft.com/office/officeart/2005/8/layout/list1"/>
    <dgm:cxn modelId="{4F972278-54E8-408D-AEF1-A6382787942C}" type="presParOf" srcId="{4703772F-8068-4BD3-AAB9-763FB9F544EB}" destId="{2BFD1F71-5D66-4E6C-8CCE-DA47E5E274FB}" srcOrd="7" destOrd="0" presId="urn:microsoft.com/office/officeart/2005/8/layout/list1"/>
    <dgm:cxn modelId="{0CA32A77-5577-4D0B-96FF-E5ACD77D1D09}" type="presParOf" srcId="{4703772F-8068-4BD3-AAB9-763FB9F544EB}" destId="{337C82CA-88D8-42D3-B184-C16B9C1B42FB}" srcOrd="8" destOrd="0" presId="urn:microsoft.com/office/officeart/2005/8/layout/list1"/>
    <dgm:cxn modelId="{7EC71893-A92B-4EE5-B323-33A2D5DC91FB}" type="presParOf" srcId="{337C82CA-88D8-42D3-B184-C16B9C1B42FB}" destId="{C7CDFE6B-3EA6-48B8-A0EC-4E63A10A2AEC}" srcOrd="0" destOrd="0" presId="urn:microsoft.com/office/officeart/2005/8/layout/list1"/>
    <dgm:cxn modelId="{A6312CC2-F2AC-4FA8-8D83-8DE6A218B990}" type="presParOf" srcId="{337C82CA-88D8-42D3-B184-C16B9C1B42FB}" destId="{AD1E4896-C60D-4A2E-9D3D-DF9408744A43}" srcOrd="1" destOrd="0" presId="urn:microsoft.com/office/officeart/2005/8/layout/list1"/>
    <dgm:cxn modelId="{D75E792E-FAE0-4B6F-89A2-C2E15D646B32}" type="presParOf" srcId="{4703772F-8068-4BD3-AAB9-763FB9F544EB}" destId="{5956C0BB-8146-4FF6-8E9D-07FB608E7315}" srcOrd="9" destOrd="0" presId="urn:microsoft.com/office/officeart/2005/8/layout/list1"/>
    <dgm:cxn modelId="{72F25B52-ED41-40B3-B85A-61ABD2A80FF8}" type="presParOf" srcId="{4703772F-8068-4BD3-AAB9-763FB9F544EB}" destId="{2E36BFED-83AF-4FFE-9C2C-523AEB561C0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3321-FBE9-40FC-82A7-A579F3825EA8}">
      <dsp:nvSpPr>
        <dsp:cNvPr id="0" name=""/>
        <dsp:cNvSpPr/>
      </dsp:nvSpPr>
      <dsp:spPr>
        <a:xfrm>
          <a:off x="0" y="314684"/>
          <a:ext cx="4709160" cy="9213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70764" rIns="36548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For the sake of this course, you do not need to type any data into the text fields. Simply click the correct field and follow the on-screen instructions!</a:t>
          </a:r>
          <a:endParaRPr lang="en-US" sz="1300" kern="1200" dirty="0"/>
        </a:p>
      </dsp:txBody>
      <dsp:txXfrm>
        <a:off x="0" y="314684"/>
        <a:ext cx="4709160" cy="921375"/>
      </dsp:txXfrm>
    </dsp:sp>
    <dsp:sp modelId="{682645C3-1E98-4AEC-A135-E8A3EE4C1FF0}">
      <dsp:nvSpPr>
        <dsp:cNvPr id="0" name=""/>
        <dsp:cNvSpPr/>
      </dsp:nvSpPr>
      <dsp:spPr>
        <a:xfrm>
          <a:off x="235458" y="122804"/>
          <a:ext cx="3296412"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77850">
            <a:lnSpc>
              <a:spcPct val="90000"/>
            </a:lnSpc>
            <a:spcBef>
              <a:spcPct val="0"/>
            </a:spcBef>
            <a:spcAft>
              <a:spcPct val="35000"/>
            </a:spcAft>
          </a:pPr>
          <a:r>
            <a:rPr lang="en-US" sz="1300" kern="1200" dirty="0" smtClean="0"/>
            <a:t>No Typing Needed!</a:t>
          </a:r>
          <a:endParaRPr lang="en-US" sz="1300" kern="1200" dirty="0"/>
        </a:p>
      </dsp:txBody>
      <dsp:txXfrm>
        <a:off x="254192" y="141538"/>
        <a:ext cx="3258944" cy="346292"/>
      </dsp:txXfrm>
    </dsp:sp>
    <dsp:sp modelId="{1011A046-E4B6-4B7C-8728-12B192EFC7EE}">
      <dsp:nvSpPr>
        <dsp:cNvPr id="0" name=""/>
        <dsp:cNvSpPr/>
      </dsp:nvSpPr>
      <dsp:spPr>
        <a:xfrm>
          <a:off x="0" y="1498140"/>
          <a:ext cx="4709160" cy="131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70764" rIns="36548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If you come across a bug in the trainer, click the arrow on the webpage to advance to the next screen to send us related feedback.</a:t>
          </a:r>
          <a:endParaRPr lang="en-US" sz="1300" kern="1200" dirty="0"/>
        </a:p>
        <a:p>
          <a:pPr marL="114300" lvl="1" indent="-114300" algn="l" defTabSz="577850">
            <a:lnSpc>
              <a:spcPct val="90000"/>
            </a:lnSpc>
            <a:spcBef>
              <a:spcPct val="0"/>
            </a:spcBef>
            <a:spcAft>
              <a:spcPct val="15000"/>
            </a:spcAft>
            <a:buChar char="••"/>
          </a:pPr>
          <a:r>
            <a:rPr lang="en-US" sz="1300" kern="1200" dirty="0" smtClean="0"/>
            <a:t>Please note that you will still be tested on the related material!</a:t>
          </a:r>
          <a:endParaRPr lang="en-US" sz="1300" kern="1200" dirty="0"/>
        </a:p>
      </dsp:txBody>
      <dsp:txXfrm>
        <a:off x="0" y="1498140"/>
        <a:ext cx="4709160" cy="1310400"/>
      </dsp:txXfrm>
    </dsp:sp>
    <dsp:sp modelId="{AD460550-43EC-40B8-997B-C0ED97AD36BD}">
      <dsp:nvSpPr>
        <dsp:cNvPr id="0" name=""/>
        <dsp:cNvSpPr/>
      </dsp:nvSpPr>
      <dsp:spPr>
        <a:xfrm>
          <a:off x="235458" y="1306259"/>
          <a:ext cx="3296412"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77850">
            <a:lnSpc>
              <a:spcPct val="90000"/>
            </a:lnSpc>
            <a:spcBef>
              <a:spcPct val="0"/>
            </a:spcBef>
            <a:spcAft>
              <a:spcPct val="35000"/>
            </a:spcAft>
          </a:pPr>
          <a:r>
            <a:rPr lang="en-US" sz="1300" kern="1200" dirty="0" smtClean="0"/>
            <a:t>Bugs</a:t>
          </a:r>
          <a:endParaRPr lang="en-US" sz="1300" kern="1200" dirty="0"/>
        </a:p>
      </dsp:txBody>
      <dsp:txXfrm>
        <a:off x="254192" y="1324993"/>
        <a:ext cx="3258944" cy="346292"/>
      </dsp:txXfrm>
    </dsp:sp>
    <dsp:sp modelId="{2E36BFED-83AF-4FFE-9C2C-523AEB561C0F}">
      <dsp:nvSpPr>
        <dsp:cNvPr id="0" name=""/>
        <dsp:cNvSpPr/>
      </dsp:nvSpPr>
      <dsp:spPr>
        <a:xfrm>
          <a:off x="0" y="3070620"/>
          <a:ext cx="4709160" cy="9213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70764" rIns="36548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We want to know your feedback! Whether there is a bug, an error in context or another topic you want us to cover, Let Us Know!</a:t>
          </a:r>
          <a:endParaRPr lang="en-US" sz="1300" kern="1200" dirty="0"/>
        </a:p>
      </dsp:txBody>
      <dsp:txXfrm>
        <a:off x="0" y="3070620"/>
        <a:ext cx="4709160" cy="921375"/>
      </dsp:txXfrm>
    </dsp:sp>
    <dsp:sp modelId="{AD1E4896-C60D-4A2E-9D3D-DF9408744A43}">
      <dsp:nvSpPr>
        <dsp:cNvPr id="0" name=""/>
        <dsp:cNvSpPr/>
      </dsp:nvSpPr>
      <dsp:spPr>
        <a:xfrm>
          <a:off x="235458" y="2878740"/>
          <a:ext cx="3296412"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77850">
            <a:lnSpc>
              <a:spcPct val="90000"/>
            </a:lnSpc>
            <a:spcBef>
              <a:spcPct val="0"/>
            </a:spcBef>
            <a:spcAft>
              <a:spcPct val="35000"/>
            </a:spcAft>
          </a:pPr>
          <a:r>
            <a:rPr lang="en-US" sz="1300" kern="1200" dirty="0" smtClean="0"/>
            <a:t>Feedback Wanted!</a:t>
          </a:r>
          <a:endParaRPr lang="en-US" sz="1300" kern="1200" dirty="0"/>
        </a:p>
      </dsp:txBody>
      <dsp:txXfrm>
        <a:off x="254192" y="2897474"/>
        <a:ext cx="3258944"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10/19/16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10/19/16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10/19/16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10/19/16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10/19/16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10/19/16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image" Target="../media/image2.png"/><Relationship Id="rId5" Type="http://schemas.openxmlformats.org/officeDocument/2006/relationships/image" Target="../media/image3.emf"/><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388971" y="1142106"/>
            <a:ext cx="3731142" cy="4008127"/>
            <a:chOff x="2388971" y="1142106"/>
            <a:chExt cx="3731142" cy="4008127"/>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Welcome to </a:t>
              </a:r>
              <a:r>
                <a:rPr lang="en-US" sz="3600" b="1" dirty="0" smtClean="0"/>
                <a:t>ActiveNet</a:t>
              </a:r>
              <a:endParaRPr lang="en-US" sz="3600" b="1" dirty="0"/>
            </a:p>
          </p:txBody>
        </p:sp>
      </p:gr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Welcome to </a:t>
              </a:r>
              <a:r>
                <a:rPr lang="en-US" sz="3600" b="1" dirty="0" smtClean="0"/>
                <a:t>ActiveNet</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139381" y="1317288"/>
            <a:ext cx="4706304" cy="4114801"/>
            <a:chOff x="4139381" y="1317288"/>
            <a:chExt cx="4706304" cy="4114801"/>
          </a:xfrm>
        </p:grpSpPr>
        <p:sp>
          <p:nvSpPr>
            <p:cNvPr id="16" name="Freeform 15"/>
            <p:cNvSpPr/>
            <p:nvPr/>
          </p:nvSpPr>
          <p:spPr>
            <a:xfrm>
              <a:off x="4139381" y="1538688"/>
              <a:ext cx="4706304" cy="1701000"/>
            </a:xfrm>
            <a:custGeom>
              <a:avLst/>
              <a:gdLst>
                <a:gd name="connsiteX0" fmla="*/ 0 w 4706304"/>
                <a:gd name="connsiteY0" fmla="*/ 0 h 1701000"/>
                <a:gd name="connsiteX1" fmla="*/ 4706304 w 4706304"/>
                <a:gd name="connsiteY1" fmla="*/ 0 h 1701000"/>
                <a:gd name="connsiteX2" fmla="*/ 4706304 w 4706304"/>
                <a:gd name="connsiteY2" fmla="*/ 1701000 h 1701000"/>
                <a:gd name="connsiteX3" fmla="*/ 0 w 4706304"/>
                <a:gd name="connsiteY3" fmla="*/ 1701000 h 1701000"/>
                <a:gd name="connsiteX4" fmla="*/ 0 w 4706304"/>
                <a:gd name="connsiteY4" fmla="*/ 0 h 170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304" h="1701000">
                  <a:moveTo>
                    <a:pt x="0" y="0"/>
                  </a:moveTo>
                  <a:lnTo>
                    <a:pt x="4706304" y="0"/>
                  </a:lnTo>
                  <a:lnTo>
                    <a:pt x="4706304" y="1701000"/>
                  </a:lnTo>
                  <a:lnTo>
                    <a:pt x="0" y="17010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261" tIns="312420" rIns="365261" bIns="106680" numCol="1" spcCol="1270" anchor="t" anchorCtr="0">
              <a:noAutofit/>
            </a:bodyPr>
            <a:lstStyle/>
            <a:p>
              <a:pPr marL="0" lvl="1" algn="l" defTabSz="666750">
                <a:lnSpc>
                  <a:spcPct val="90000"/>
                </a:lnSpc>
                <a:spcBef>
                  <a:spcPct val="0"/>
                </a:spcBef>
                <a:spcAft>
                  <a:spcPct val="15000"/>
                </a:spcAft>
              </a:pPr>
              <a:r>
                <a:rPr lang="en-US" sz="1500" kern="1200" dirty="0" smtClean="0"/>
                <a:t>ActiveNet is full of features to help us accomplish everyday tasks. From Course Registrations, Facility Reservations and Customer Organization to Lagoon Permits, Point of Sale Procedures and Sports Leagues, we use this imperative system in a meaningful manner. </a:t>
              </a:r>
              <a:endParaRPr lang="en-US" sz="1500" kern="1200" dirty="0"/>
            </a:p>
          </p:txBody>
        </p:sp>
        <p:sp>
          <p:nvSpPr>
            <p:cNvPr id="17" name="Freeform 16"/>
            <p:cNvSpPr/>
            <p:nvPr/>
          </p:nvSpPr>
          <p:spPr>
            <a:xfrm>
              <a:off x="4374696" y="1317288"/>
              <a:ext cx="3294412" cy="442800"/>
            </a:xfrm>
            <a:custGeom>
              <a:avLst/>
              <a:gdLst>
                <a:gd name="connsiteX0" fmla="*/ 0 w 3294412"/>
                <a:gd name="connsiteY0" fmla="*/ 73801 h 442800"/>
                <a:gd name="connsiteX1" fmla="*/ 73801 w 3294412"/>
                <a:gd name="connsiteY1" fmla="*/ 0 h 442800"/>
                <a:gd name="connsiteX2" fmla="*/ 3220611 w 3294412"/>
                <a:gd name="connsiteY2" fmla="*/ 0 h 442800"/>
                <a:gd name="connsiteX3" fmla="*/ 3294412 w 3294412"/>
                <a:gd name="connsiteY3" fmla="*/ 73801 h 442800"/>
                <a:gd name="connsiteX4" fmla="*/ 3294412 w 3294412"/>
                <a:gd name="connsiteY4" fmla="*/ 368999 h 442800"/>
                <a:gd name="connsiteX5" fmla="*/ 3220611 w 3294412"/>
                <a:gd name="connsiteY5" fmla="*/ 442800 h 442800"/>
                <a:gd name="connsiteX6" fmla="*/ 73801 w 3294412"/>
                <a:gd name="connsiteY6" fmla="*/ 442800 h 442800"/>
                <a:gd name="connsiteX7" fmla="*/ 0 w 3294412"/>
                <a:gd name="connsiteY7" fmla="*/ 368999 h 442800"/>
                <a:gd name="connsiteX8" fmla="*/ 0 w 3294412"/>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4412" h="442800">
                  <a:moveTo>
                    <a:pt x="0" y="73801"/>
                  </a:moveTo>
                  <a:cubicBezTo>
                    <a:pt x="0" y="33042"/>
                    <a:pt x="33042" y="0"/>
                    <a:pt x="73801" y="0"/>
                  </a:cubicBezTo>
                  <a:lnTo>
                    <a:pt x="3220611" y="0"/>
                  </a:lnTo>
                  <a:cubicBezTo>
                    <a:pt x="3261370" y="0"/>
                    <a:pt x="3294412" y="33042"/>
                    <a:pt x="3294412" y="73801"/>
                  </a:cubicBezTo>
                  <a:lnTo>
                    <a:pt x="3294412" y="368999"/>
                  </a:lnTo>
                  <a:cubicBezTo>
                    <a:pt x="3294412" y="409758"/>
                    <a:pt x="3261370" y="442800"/>
                    <a:pt x="3220611" y="442800"/>
                  </a:cubicBezTo>
                  <a:lnTo>
                    <a:pt x="73801" y="442800"/>
                  </a:lnTo>
                  <a:cubicBezTo>
                    <a:pt x="33042" y="442800"/>
                    <a:pt x="0" y="409758"/>
                    <a:pt x="0" y="368999"/>
                  </a:cubicBezTo>
                  <a:lnTo>
                    <a:pt x="0" y="7380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6137" tIns="21616" rIns="146137" bIns="21616" numCol="1" spcCol="1270" anchor="ctr" anchorCtr="0">
              <a:noAutofit/>
            </a:bodyPr>
            <a:lstStyle/>
            <a:p>
              <a:pPr lvl="0" algn="l" defTabSz="666750">
                <a:lnSpc>
                  <a:spcPct val="90000"/>
                </a:lnSpc>
                <a:spcBef>
                  <a:spcPct val="0"/>
                </a:spcBef>
                <a:spcAft>
                  <a:spcPct val="35000"/>
                </a:spcAft>
              </a:pPr>
              <a:r>
                <a:rPr lang="en-US" sz="1500" kern="1200" dirty="0" smtClean="0"/>
                <a:t>ActiveNet</a:t>
              </a:r>
              <a:endParaRPr lang="en-US" sz="1500" kern="1200" dirty="0"/>
            </a:p>
          </p:txBody>
        </p:sp>
        <p:sp>
          <p:nvSpPr>
            <p:cNvPr id="18" name="Freeform 17"/>
            <p:cNvSpPr/>
            <p:nvPr/>
          </p:nvSpPr>
          <p:spPr>
            <a:xfrm>
              <a:off x="4139381" y="3542089"/>
              <a:ext cx="4706304" cy="1890000"/>
            </a:xfrm>
            <a:custGeom>
              <a:avLst/>
              <a:gdLst>
                <a:gd name="connsiteX0" fmla="*/ 0 w 4706304"/>
                <a:gd name="connsiteY0" fmla="*/ 0 h 1890000"/>
                <a:gd name="connsiteX1" fmla="*/ 4706304 w 4706304"/>
                <a:gd name="connsiteY1" fmla="*/ 0 h 1890000"/>
                <a:gd name="connsiteX2" fmla="*/ 4706304 w 4706304"/>
                <a:gd name="connsiteY2" fmla="*/ 1890000 h 1890000"/>
                <a:gd name="connsiteX3" fmla="*/ 0 w 4706304"/>
                <a:gd name="connsiteY3" fmla="*/ 1890000 h 1890000"/>
                <a:gd name="connsiteX4" fmla="*/ 0 w 4706304"/>
                <a:gd name="connsiteY4" fmla="*/ 0 h 189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304" h="1890000">
                  <a:moveTo>
                    <a:pt x="0" y="0"/>
                  </a:moveTo>
                  <a:lnTo>
                    <a:pt x="4706304" y="0"/>
                  </a:lnTo>
                  <a:lnTo>
                    <a:pt x="4706304" y="1890000"/>
                  </a:lnTo>
                  <a:lnTo>
                    <a:pt x="0" y="18900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261" tIns="312420" rIns="365261" bIns="106680" numCol="1" spcCol="1270" anchor="t" anchorCtr="0">
              <a:noAutofit/>
            </a:bodyPr>
            <a:lstStyle/>
            <a:p>
              <a:pPr marL="0" lvl="1" algn="l" defTabSz="666750">
                <a:lnSpc>
                  <a:spcPct val="90000"/>
                </a:lnSpc>
                <a:spcBef>
                  <a:spcPct val="0"/>
                </a:spcBef>
                <a:spcAft>
                  <a:spcPct val="15000"/>
                </a:spcAft>
              </a:pPr>
              <a:r>
                <a:rPr lang="en-US" sz="1500" kern="1200" dirty="0" smtClean="0"/>
                <a:t>This training system will guide you through common procedures when modifying accounts, taking registrations, processing POS transactions and reserving facilities. Upon successful completion of this course, you will gain access to our system and work with other staff to complete these tasks.</a:t>
              </a:r>
              <a:endParaRPr lang="en-US" sz="1500" kern="1200" dirty="0"/>
            </a:p>
          </p:txBody>
        </p:sp>
        <p:sp>
          <p:nvSpPr>
            <p:cNvPr id="19" name="Freeform 18"/>
            <p:cNvSpPr/>
            <p:nvPr/>
          </p:nvSpPr>
          <p:spPr>
            <a:xfrm>
              <a:off x="4374696" y="3320688"/>
              <a:ext cx="3294412" cy="442800"/>
            </a:xfrm>
            <a:custGeom>
              <a:avLst/>
              <a:gdLst>
                <a:gd name="connsiteX0" fmla="*/ 0 w 3294412"/>
                <a:gd name="connsiteY0" fmla="*/ 73801 h 442800"/>
                <a:gd name="connsiteX1" fmla="*/ 73801 w 3294412"/>
                <a:gd name="connsiteY1" fmla="*/ 0 h 442800"/>
                <a:gd name="connsiteX2" fmla="*/ 3220611 w 3294412"/>
                <a:gd name="connsiteY2" fmla="*/ 0 h 442800"/>
                <a:gd name="connsiteX3" fmla="*/ 3294412 w 3294412"/>
                <a:gd name="connsiteY3" fmla="*/ 73801 h 442800"/>
                <a:gd name="connsiteX4" fmla="*/ 3294412 w 3294412"/>
                <a:gd name="connsiteY4" fmla="*/ 368999 h 442800"/>
                <a:gd name="connsiteX5" fmla="*/ 3220611 w 3294412"/>
                <a:gd name="connsiteY5" fmla="*/ 442800 h 442800"/>
                <a:gd name="connsiteX6" fmla="*/ 73801 w 3294412"/>
                <a:gd name="connsiteY6" fmla="*/ 442800 h 442800"/>
                <a:gd name="connsiteX7" fmla="*/ 0 w 3294412"/>
                <a:gd name="connsiteY7" fmla="*/ 368999 h 442800"/>
                <a:gd name="connsiteX8" fmla="*/ 0 w 3294412"/>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4412" h="442800">
                  <a:moveTo>
                    <a:pt x="0" y="73801"/>
                  </a:moveTo>
                  <a:cubicBezTo>
                    <a:pt x="0" y="33042"/>
                    <a:pt x="33042" y="0"/>
                    <a:pt x="73801" y="0"/>
                  </a:cubicBezTo>
                  <a:lnTo>
                    <a:pt x="3220611" y="0"/>
                  </a:lnTo>
                  <a:cubicBezTo>
                    <a:pt x="3261370" y="0"/>
                    <a:pt x="3294412" y="33042"/>
                    <a:pt x="3294412" y="73801"/>
                  </a:cubicBezTo>
                  <a:lnTo>
                    <a:pt x="3294412" y="368999"/>
                  </a:lnTo>
                  <a:cubicBezTo>
                    <a:pt x="3294412" y="409758"/>
                    <a:pt x="3261370" y="442800"/>
                    <a:pt x="3220611" y="442800"/>
                  </a:cubicBezTo>
                  <a:lnTo>
                    <a:pt x="73801" y="442800"/>
                  </a:lnTo>
                  <a:cubicBezTo>
                    <a:pt x="33042" y="442800"/>
                    <a:pt x="0" y="409758"/>
                    <a:pt x="0" y="368999"/>
                  </a:cubicBezTo>
                  <a:lnTo>
                    <a:pt x="0" y="7380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6137" tIns="21616" rIns="146137" bIns="21616" numCol="1" spcCol="1270" anchor="ctr" anchorCtr="0">
              <a:noAutofit/>
            </a:bodyPr>
            <a:lstStyle/>
            <a:p>
              <a:pPr lvl="0" algn="l" defTabSz="666750">
                <a:lnSpc>
                  <a:spcPct val="90000"/>
                </a:lnSpc>
                <a:spcBef>
                  <a:spcPct val="0"/>
                </a:spcBef>
                <a:spcAft>
                  <a:spcPct val="35000"/>
                </a:spcAft>
              </a:pPr>
              <a:r>
                <a:rPr lang="en-US" sz="1500" kern="1200" dirty="0" smtClean="0"/>
                <a:t>Purpose of Trainer</a:t>
              </a:r>
              <a:endParaRPr lang="en-US" sz="1500" kern="1200" dirty="0"/>
            </a:p>
          </p:txBody>
        </p:sp>
      </p:gr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smtClean="0"/>
                <a:t>Course</a:t>
              </a:r>
            </a:p>
            <a:p>
              <a:pPr algn="ctr"/>
              <a:r>
                <a:rPr lang="en-US" sz="3200" b="1" dirty="0" smtClean="0"/>
                <a:t>Instructions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pSp>
        <p:nvGrpSpPr>
          <p:cNvPr id="29" name="Group 28"/>
          <p:cNvGrpSpPr/>
          <p:nvPr/>
        </p:nvGrpSpPr>
        <p:grpSpPr>
          <a:xfrm>
            <a:off x="4050792" y="1449778"/>
            <a:ext cx="4709160" cy="3848715"/>
            <a:chOff x="4050792" y="1449778"/>
            <a:chExt cx="4709160" cy="3848715"/>
          </a:xfrm>
        </p:grpSpPr>
        <p:sp>
          <p:nvSpPr>
            <p:cNvPr id="30" name="Freeform 29"/>
            <p:cNvSpPr/>
            <p:nvPr/>
          </p:nvSpPr>
          <p:spPr>
            <a:xfrm>
              <a:off x="4050792" y="1641658"/>
              <a:ext cx="4709160" cy="1105650"/>
            </a:xfrm>
            <a:custGeom>
              <a:avLst/>
              <a:gdLst>
                <a:gd name="connsiteX0" fmla="*/ 0 w 4709160"/>
                <a:gd name="connsiteY0" fmla="*/ 0 h 1105650"/>
                <a:gd name="connsiteX1" fmla="*/ 4709160 w 4709160"/>
                <a:gd name="connsiteY1" fmla="*/ 0 h 1105650"/>
                <a:gd name="connsiteX2" fmla="*/ 4709160 w 4709160"/>
                <a:gd name="connsiteY2" fmla="*/ 1105650 h 1105650"/>
                <a:gd name="connsiteX3" fmla="*/ 0 w 4709160"/>
                <a:gd name="connsiteY3" fmla="*/ 1105650 h 1105650"/>
                <a:gd name="connsiteX4" fmla="*/ 0 w 4709160"/>
                <a:gd name="connsiteY4" fmla="*/ 0 h 110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105650">
                  <a:moveTo>
                    <a:pt x="0" y="0"/>
                  </a:moveTo>
                  <a:lnTo>
                    <a:pt x="4709160" y="0"/>
                  </a:lnTo>
                  <a:lnTo>
                    <a:pt x="4709160" y="1105650"/>
                  </a:lnTo>
                  <a:lnTo>
                    <a:pt x="0" y="11056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Each module within this course contains “Before We Continue” notes. These notes include the City of Carlsbad’s policies and procedures that relate directly on the module following.</a:t>
              </a:r>
              <a:endParaRPr lang="en-US" sz="1300" kern="1200" dirty="0"/>
            </a:p>
          </p:txBody>
        </p:sp>
        <p:sp>
          <p:nvSpPr>
            <p:cNvPr id="31" name="Freeform 30"/>
            <p:cNvSpPr/>
            <p:nvPr/>
          </p:nvSpPr>
          <p:spPr>
            <a:xfrm>
              <a:off x="4286250" y="1449778"/>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“Before We Continue”</a:t>
              </a:r>
              <a:endParaRPr lang="en-US" sz="1300" kern="1200" dirty="0"/>
            </a:p>
          </p:txBody>
        </p:sp>
        <p:sp>
          <p:nvSpPr>
            <p:cNvPr id="32" name="Freeform 31"/>
            <p:cNvSpPr/>
            <p:nvPr/>
          </p:nvSpPr>
          <p:spPr>
            <a:xfrm>
              <a:off x="4050792" y="3009388"/>
              <a:ext cx="4709160" cy="921375"/>
            </a:xfrm>
            <a:custGeom>
              <a:avLst/>
              <a:gdLst>
                <a:gd name="connsiteX0" fmla="*/ 0 w 4709160"/>
                <a:gd name="connsiteY0" fmla="*/ 0 h 921375"/>
                <a:gd name="connsiteX1" fmla="*/ 4709160 w 4709160"/>
                <a:gd name="connsiteY1" fmla="*/ 0 h 921375"/>
                <a:gd name="connsiteX2" fmla="*/ 4709160 w 4709160"/>
                <a:gd name="connsiteY2" fmla="*/ 921375 h 921375"/>
                <a:gd name="connsiteX3" fmla="*/ 0 w 4709160"/>
                <a:gd name="connsiteY3" fmla="*/ 921375 h 921375"/>
                <a:gd name="connsiteX4" fmla="*/ 0 w 4709160"/>
                <a:gd name="connsiteY4" fmla="*/ 0 h 92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921375">
                  <a:moveTo>
                    <a:pt x="0" y="0"/>
                  </a:moveTo>
                  <a:lnTo>
                    <a:pt x="4709160" y="0"/>
                  </a:lnTo>
                  <a:lnTo>
                    <a:pt x="4709160" y="921375"/>
                  </a:lnTo>
                  <a:lnTo>
                    <a:pt x="0" y="921375"/>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Be sure to read and understand the policies and procedures so you may answer the related questions on the module exam.</a:t>
              </a:r>
              <a:endParaRPr lang="en-US" sz="1300" kern="1200" dirty="0"/>
            </a:p>
          </p:txBody>
        </p:sp>
        <p:sp>
          <p:nvSpPr>
            <p:cNvPr id="33" name="Freeform 32"/>
            <p:cNvSpPr/>
            <p:nvPr/>
          </p:nvSpPr>
          <p:spPr>
            <a:xfrm>
              <a:off x="4286250" y="2817508"/>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Read to Understand</a:t>
              </a:r>
              <a:endParaRPr lang="en-US" sz="1300" kern="1200" dirty="0"/>
            </a:p>
          </p:txBody>
        </p:sp>
        <p:sp>
          <p:nvSpPr>
            <p:cNvPr id="34" name="Freeform 33"/>
            <p:cNvSpPr/>
            <p:nvPr/>
          </p:nvSpPr>
          <p:spPr>
            <a:xfrm>
              <a:off x="4050792" y="4192843"/>
              <a:ext cx="4709160" cy="1105650"/>
            </a:xfrm>
            <a:custGeom>
              <a:avLst/>
              <a:gdLst>
                <a:gd name="connsiteX0" fmla="*/ 0 w 4709160"/>
                <a:gd name="connsiteY0" fmla="*/ 0 h 1105650"/>
                <a:gd name="connsiteX1" fmla="*/ 4709160 w 4709160"/>
                <a:gd name="connsiteY1" fmla="*/ 0 h 1105650"/>
                <a:gd name="connsiteX2" fmla="*/ 4709160 w 4709160"/>
                <a:gd name="connsiteY2" fmla="*/ 1105650 h 1105650"/>
                <a:gd name="connsiteX3" fmla="*/ 0 w 4709160"/>
                <a:gd name="connsiteY3" fmla="*/ 1105650 h 1105650"/>
                <a:gd name="connsiteX4" fmla="*/ 0 w 4709160"/>
                <a:gd name="connsiteY4" fmla="*/ 0 h 110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105650">
                  <a:moveTo>
                    <a:pt x="0" y="0"/>
                  </a:moveTo>
                  <a:lnTo>
                    <a:pt x="4709160" y="0"/>
                  </a:lnTo>
                  <a:lnTo>
                    <a:pt x="4709160" y="1105650"/>
                  </a:lnTo>
                  <a:lnTo>
                    <a:pt x="0" y="11056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Each module is named according to the material it covers. Please feel free to use the discussion board for help from your peers. Do not be afraid to ask your peers for assistance on topics you do not understand.</a:t>
              </a:r>
              <a:endParaRPr lang="en-US" sz="1300" kern="1200" dirty="0"/>
            </a:p>
          </p:txBody>
        </p:sp>
        <p:sp>
          <p:nvSpPr>
            <p:cNvPr id="35" name="Freeform 34"/>
            <p:cNvSpPr/>
            <p:nvPr/>
          </p:nvSpPr>
          <p:spPr>
            <a:xfrm>
              <a:off x="4286250" y="4000963"/>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Discuss</a:t>
              </a:r>
              <a:endParaRPr lang="en-US" sz="1300" kern="1200" dirty="0"/>
            </a:p>
          </p:txBody>
        </p:sp>
      </p:grpSp>
    </p:spTree>
    <p:extLst>
      <p:ext uri="{BB962C8B-B14F-4D97-AF65-F5344CB8AC3E}">
        <p14:creationId xmlns:p14="http://schemas.microsoft.com/office/powerpoint/2010/main" val="484436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smtClean="0"/>
                <a:t>ActiveNet</a:t>
              </a:r>
            </a:p>
            <a:p>
              <a:pPr algn="ctr"/>
              <a:r>
                <a:rPr lang="en-US" sz="4800" b="1" dirty="0" smtClean="0"/>
                <a:t>Tips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pSp>
        <p:nvGrpSpPr>
          <p:cNvPr id="17" name="Group 16"/>
          <p:cNvGrpSpPr/>
          <p:nvPr/>
        </p:nvGrpSpPr>
        <p:grpSpPr>
          <a:xfrm>
            <a:off x="3913123" y="2154420"/>
            <a:ext cx="2160733" cy="3146495"/>
            <a:chOff x="3859447" y="1191711"/>
            <a:chExt cx="2160733" cy="3146495"/>
          </a:xfrm>
        </p:grpSpPr>
        <p:sp>
          <p:nvSpPr>
            <p:cNvPr id="15" name="Oval 14"/>
            <p:cNvSpPr/>
            <p:nvPr/>
          </p:nvSpPr>
          <p:spPr>
            <a:xfrm>
              <a:off x="3859447" y="1191711"/>
              <a:ext cx="1960782" cy="1943375"/>
            </a:xfrm>
            <a:prstGeom prst="ellipse">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t>A “Help” menu appears on any page to provide you with instant help for the page you currently have open.</a:t>
              </a:r>
              <a:endParaRPr lang="en-US" sz="1200" b="1" dirty="0"/>
            </a:p>
          </p:txBody>
        </p:sp>
        <p:pic>
          <p:nvPicPr>
            <p:cNvPr id="9" name="Picture 8"/>
            <p:cNvPicPr>
              <a:picLocks noChangeAspect="1"/>
            </p:cNvPicPr>
            <p:nvPr/>
          </p:nvPicPr>
          <p:blipFill>
            <a:blip r:embed="rId4"/>
            <a:stretch>
              <a:fillRect/>
            </a:stretch>
          </p:blipFill>
          <p:spPr>
            <a:xfrm>
              <a:off x="4556574" y="2874600"/>
              <a:ext cx="1463606" cy="1463606"/>
            </a:xfrm>
            <a:prstGeom prst="ellipse">
              <a:avLst/>
            </a:prstGeom>
            <a:ln w="38100">
              <a:solidFill>
                <a:schemeClr val="accent6">
                  <a:lumMod val="75000"/>
                </a:schemeClr>
              </a:solidFill>
            </a:ln>
            <a:effectLst>
              <a:outerShdw blurRad="50800" dist="38100" dir="5400000" algn="t" rotWithShape="0">
                <a:prstClr val="black">
                  <a:alpha val="40000"/>
                </a:prstClr>
              </a:outerShdw>
            </a:effectLst>
          </p:spPr>
        </p:pic>
      </p:grpSp>
      <p:grpSp>
        <p:nvGrpSpPr>
          <p:cNvPr id="3" name="Group 2"/>
          <p:cNvGrpSpPr/>
          <p:nvPr/>
        </p:nvGrpSpPr>
        <p:grpSpPr>
          <a:xfrm>
            <a:off x="6227509" y="1145400"/>
            <a:ext cx="2883198" cy="2952395"/>
            <a:chOff x="6127533" y="775273"/>
            <a:chExt cx="2883198" cy="2952395"/>
          </a:xfrm>
        </p:grpSpPr>
        <p:sp>
          <p:nvSpPr>
            <p:cNvPr id="23" name="Oval 22"/>
            <p:cNvSpPr/>
            <p:nvPr/>
          </p:nvSpPr>
          <p:spPr>
            <a:xfrm>
              <a:off x="6588741" y="775273"/>
              <a:ext cx="1960782" cy="1943375"/>
            </a:xfrm>
            <a:prstGeom prst="ellipse">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t>On ActiveNet, Blue means </a:t>
              </a:r>
              <a:endParaRPr lang="en-US" sz="1200" b="1" dirty="0"/>
            </a:p>
          </p:txBody>
        </p:sp>
        <p:pic>
          <p:nvPicPr>
            <p:cNvPr id="18" name="Picture 17"/>
            <p:cNvPicPr>
              <a:picLocks/>
            </p:cNvPicPr>
            <p:nvPr/>
          </p:nvPicPr>
          <p:blipFill>
            <a:blip r:embed="rId5"/>
            <a:stretch>
              <a:fillRect/>
            </a:stretch>
          </p:blipFill>
          <p:spPr>
            <a:xfrm>
              <a:off x="7639131" y="2356068"/>
              <a:ext cx="1371600" cy="1371600"/>
            </a:xfrm>
            <a:prstGeom prst="ellipse">
              <a:avLst/>
            </a:prstGeom>
            <a:ln w="38100">
              <a:solidFill>
                <a:schemeClr val="accent4">
                  <a:lumMod val="60000"/>
                  <a:lumOff val="40000"/>
                </a:schemeClr>
              </a:solidFill>
            </a:ln>
          </p:spPr>
        </p:pic>
        <p:pic>
          <p:nvPicPr>
            <p:cNvPr id="2" name="Picture 1"/>
            <p:cNvPicPr>
              <a:picLocks/>
            </p:cNvPicPr>
            <p:nvPr/>
          </p:nvPicPr>
          <p:blipFill>
            <a:blip r:embed="rId6">
              <a:extLst>
                <a:ext uri="{28A0092B-C50C-407E-A947-70E740481C1C}">
                  <a14:useLocalDpi xmlns:a14="http://schemas.microsoft.com/office/drawing/2010/main" val="0"/>
                </a:ext>
              </a:extLst>
            </a:blip>
            <a:stretch>
              <a:fillRect/>
            </a:stretch>
          </p:blipFill>
          <p:spPr>
            <a:xfrm>
              <a:off x="6127533" y="2356068"/>
              <a:ext cx="1371600" cy="1371600"/>
            </a:xfrm>
            <a:prstGeom prst="ellipse">
              <a:avLst/>
            </a:prstGeom>
            <a:ln w="38100">
              <a:solidFill>
                <a:srgbClr val="000066"/>
              </a:solidFill>
            </a:ln>
          </p:spPr>
        </p:pic>
      </p:grpSp>
    </p:spTree>
    <p:extLst>
      <p:ext uri="{BB962C8B-B14F-4D97-AF65-F5344CB8AC3E}">
        <p14:creationId xmlns:p14="http://schemas.microsoft.com/office/powerpoint/2010/main" val="2543462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ActiveNet Trainer</a:t>
              </a:r>
              <a:endParaRPr lang="en-US" sz="2400" dirty="0" smtClean="0"/>
            </a:p>
            <a:p>
              <a:pPr algn="ctr"/>
              <a:r>
                <a:rPr lang="en-US" sz="4800" b="1" dirty="0" smtClean="0"/>
                <a:t>Tips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rId3" action="ppaction://hlinksldjump"/>
          </p:cNvPr>
          <p:cNvSpPr/>
          <p:nvPr/>
        </p:nvSpPr>
        <p:spPr>
          <a:xfrm>
            <a:off x="133857" y="6202236"/>
            <a:ext cx="12368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graphicFrame>
        <p:nvGraphicFramePr>
          <p:cNvPr id="2" name="Diagram 1"/>
          <p:cNvGraphicFramePr/>
          <p:nvPr>
            <p:extLst>
              <p:ext uri="{D42A27DB-BD31-4B8C-83A1-F6EECF244321}">
                <p14:modId xmlns:p14="http://schemas.microsoft.com/office/powerpoint/2010/main" val="1520713666"/>
              </p:ext>
            </p:extLst>
          </p:nvPr>
        </p:nvGraphicFramePr>
        <p:xfrm>
          <a:off x="4050792" y="1316736"/>
          <a:ext cx="4709160" cy="4114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37952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70B1AE4-09D6-6946-B39E-B5C4026E9DF0}" vid="{417B4222-3D76-0A41-B459-2E4003C85D1C}"/>
    </a:ext>
  </a:extLst>
</a:theme>
</file>

<file path=docProps/app.xml><?xml version="1.0" encoding="utf-8"?>
<Properties xmlns="http://schemas.openxmlformats.org/officeDocument/2006/extended-properties" xmlns:vt="http://schemas.openxmlformats.org/officeDocument/2006/docPropsVTypes">
  <Template>Carlbsbad_Trainer</Template>
  <TotalTime>59</TotalTime>
  <Words>386</Words>
  <Application>Microsoft Macintosh PowerPoint</Application>
  <PresentationFormat>On-screen Show (4:3)</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20</cp:revision>
  <dcterms:created xsi:type="dcterms:W3CDTF">2016-09-28T18:02:10Z</dcterms:created>
  <dcterms:modified xsi:type="dcterms:W3CDTF">2016-10-19T22:45:05Z</dcterms:modified>
</cp:coreProperties>
</file>