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08" d="100"/>
          <a:sy n="108" d="100"/>
        </p:scale>
        <p:origin x="1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12/22/16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ActiveNetHelp@CarlsbadCa.gov" TargetMode="External"/><Relationship Id="rId5" Type="http://schemas.openxmlformats.org/officeDocument/2006/relationships/slide" Target="slide3.xml"/><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381066"/>
            <a:chOff x="298383" y="2088682"/>
            <a:chExt cx="3080084" cy="1381066"/>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1015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us. More importantly, it is important to us. To reduce the risk of identity theft, and to avoid unwanted duplication of accounts, </a:t>
              </a:r>
              <a:r>
                <a:rPr lang="en-US" sz="1200" dirty="0" smtClean="0">
                  <a:solidFill>
                    <a:schemeClr val="tx1"/>
                  </a:solidFill>
                </a:rPr>
                <a:t>we should strongly encourage our clients to create an account by </a:t>
              </a:r>
              <a:r>
                <a:rPr lang="en-US" sz="1200" dirty="0" smtClean="0">
                  <a:solidFill>
                    <a:schemeClr val="tx1"/>
                  </a:solidFill>
                </a:rPr>
                <a:t>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316049"/>
            <a:ext cx="3804384" cy="2401274"/>
            <a:chOff x="298383" y="2124307"/>
            <a:chExt cx="3080084" cy="2401274"/>
          </a:xfrm>
        </p:grpSpPr>
        <p:sp>
          <p:nvSpPr>
            <p:cNvPr id="24" name="Rectangle 23"/>
            <p:cNvSpPr/>
            <p:nvPr/>
          </p:nvSpPr>
          <p:spPr>
            <a:xfrm>
              <a:off x="298383" y="2124307"/>
              <a:ext cx="3080084"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a:t>
              </a:r>
              <a:r>
                <a:rPr lang="en-US" sz="1200" dirty="0" smtClean="0">
                  <a:solidFill>
                    <a:schemeClr val="tx1"/>
                  </a:solidFill>
                </a:rPr>
                <a:t>Note that clients over 18, or with a different address, should be placed on a new account.</a:t>
              </a:r>
              <a:endParaRPr lang="en-US" sz="1200" dirty="0" smtClean="0">
                <a:solidFill>
                  <a:schemeClr val="tx1"/>
                </a:solidFill>
              </a:endParaRP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22785"/>
            <a:ext cx="3804385" cy="1146843"/>
            <a:chOff x="298383" y="2124307"/>
            <a:chExt cx="3080084" cy="1146843"/>
          </a:xfrm>
        </p:grpSpPr>
        <p:sp>
          <p:nvSpPr>
            <p:cNvPr id="33" name="Rectangle 32"/>
            <p:cNvSpPr/>
            <p:nvPr/>
          </p:nvSpPr>
          <p:spPr>
            <a:xfrm>
              <a:off x="298383" y="2124307"/>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
        <p:nvSpPr>
          <p:cNvPr id="20" name="Rounded Rectangle 19">
            <a:hlinkClick r:id="rId5" action="ppaction://hlinksldjump"/>
          </p:cNvPr>
          <p:cNvSpPr/>
          <p:nvPr/>
        </p:nvSpPr>
        <p:spPr>
          <a:xfrm>
            <a:off x="3950208" y="5989320"/>
            <a:ext cx="1230482" cy="457999"/>
          </a:xfrm>
          <a:prstGeom prst="roundRect">
            <a:avLst/>
          </a:prstGeom>
          <a:solidFill>
            <a:srgbClr val="195896"/>
          </a:solidFill>
          <a:ln w="28575">
            <a:solidFill>
              <a:srgbClr val="FFE374"/>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Finish</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 id="{664C83CD-1CE3-E34C-A10A-6045C7B08523}" vid="{C9B15EA7-6CC4-D543-A036-103CBB9B4C9E}"/>
    </a:ext>
  </a:extLst>
</a:theme>
</file>

<file path=docProps/app.xml><?xml version="1.0" encoding="utf-8"?>
<Properties xmlns="http://schemas.openxmlformats.org/officeDocument/2006/extended-properties" xmlns:vt="http://schemas.openxmlformats.org/officeDocument/2006/docPropsVTypes">
  <Template>Sample_Trainer_ActiveBWC_Customers</Template>
  <TotalTime>6</TotalTime>
  <Words>334</Words>
  <Application>Microsoft Macintosh PowerPoint</Application>
  <PresentationFormat>On-screen Show (4:3)</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3</cp:revision>
  <dcterms:created xsi:type="dcterms:W3CDTF">2016-12-21T22:39:06Z</dcterms:created>
  <dcterms:modified xsi:type="dcterms:W3CDTF">2016-12-22T18:40:05Z</dcterms:modified>
</cp:coreProperties>
</file>