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30"/>
  </p:normalViewPr>
  <p:slideViewPr>
    <p:cSldViewPr snapToGrid="0" snapToObjects="1">
      <p:cViewPr varScale="1">
        <p:scale>
          <a:sx n="80" d="100"/>
          <a:sy n="80" d="100"/>
        </p:scale>
        <p:origin x="9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10/26/2016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ActiveNetHelp@Carlsbad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51</TotalTime>
  <Words>325</Words>
  <Application>Microsoft Office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10</cp:revision>
  <dcterms:created xsi:type="dcterms:W3CDTF">2016-09-28T18:02:10Z</dcterms:created>
  <dcterms:modified xsi:type="dcterms:W3CDTF">2016-10-26T21:46:12Z</dcterms:modified>
</cp:coreProperties>
</file>