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68C"/>
    <a:srgbClr val="23395E"/>
    <a:srgbClr val="0B1B48"/>
    <a:srgbClr val="EAEAEA"/>
    <a:srgbClr val="0006CA"/>
    <a:srgbClr val="1B4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26" autoAdjust="0"/>
  </p:normalViewPr>
  <p:slideViewPr>
    <p:cSldViewPr snapToObjects="1">
      <p:cViewPr varScale="1">
        <p:scale>
          <a:sx n="96" d="100"/>
          <a:sy n="96" d="100"/>
        </p:scale>
        <p:origin x="-4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0112B-B958-440E-811E-5398DFB5D7C2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6A3B7-80E4-4033-BCE0-39CBA8B1CA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6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6A3B7-80E4-4033-BCE0-39CBA8B1CA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2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EAEAE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47B-E8D8-1447-B5A8-5D3B85324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47B-E8D8-1447-B5A8-5D3B85324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47B-E8D8-1447-B5A8-5D3B85324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 i="1">
                <a:solidFill>
                  <a:srgbClr val="FFC000"/>
                </a:solidFill>
                <a:latin typeface="Cambria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rgbClr val="FFC000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47B-E8D8-1447-B5A8-5D3B85324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47B-E8D8-1447-B5A8-5D3B85324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100000">
              <a:srgbClr val="15468C"/>
            </a:gs>
            <a:gs pos="100000">
              <a:schemeClr val="accent1"/>
            </a:gs>
            <a:gs pos="100000">
              <a:schemeClr val="tx1"/>
            </a:gs>
            <a:gs pos="45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1432"/>
            <a:ext cx="9144000" cy="14965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147B-E8D8-1447-B5A8-5D3B85324E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9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i="1" kern="1200">
          <a:solidFill>
            <a:srgbClr val="FFC00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AEAEA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AEAEA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AEAEA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AEAEA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AEAEA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76" y="201281"/>
            <a:ext cx="8229600" cy="1143000"/>
          </a:xfrm>
        </p:spPr>
        <p:txBody>
          <a:bodyPr/>
          <a:lstStyle/>
          <a:p>
            <a:r>
              <a:rPr lang="en-US" dirty="0" smtClean="0"/>
              <a:t>Process Flow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147B-E8D8-1447-B5A8-5D3B85324EDD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41851" y="1209259"/>
            <a:ext cx="8060298" cy="3177118"/>
            <a:chOff x="96022" y="705087"/>
            <a:chExt cx="11562578" cy="3970204"/>
          </a:xfrm>
        </p:grpSpPr>
        <p:sp>
          <p:nvSpPr>
            <p:cNvPr id="30" name="Rectangle 29"/>
            <p:cNvSpPr/>
            <p:nvPr/>
          </p:nvSpPr>
          <p:spPr>
            <a:xfrm>
              <a:off x="993922" y="788054"/>
              <a:ext cx="1293917" cy="1174333"/>
            </a:xfrm>
            <a:prstGeom prst="rect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Meet w/ groups to explain self-assessment</a:t>
              </a:r>
            </a:p>
          </p:txBody>
        </p:sp>
        <p:sp>
          <p:nvSpPr>
            <p:cNvPr id="31" name="Decision 2"/>
            <p:cNvSpPr/>
            <p:nvPr/>
          </p:nvSpPr>
          <p:spPr>
            <a:xfrm>
              <a:off x="4610052" y="825658"/>
              <a:ext cx="1587500" cy="1066800"/>
            </a:xfrm>
            <a:prstGeom prst="flowChartDecision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Group has data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82407" y="857983"/>
              <a:ext cx="1208593" cy="1104404"/>
            </a:xfrm>
            <a:prstGeom prst="rect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Groups gathers data for self-assessment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43114" y="3490121"/>
              <a:ext cx="1310191" cy="1185170"/>
            </a:xfrm>
            <a:prstGeom prst="rect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Group sets up process to gather missing data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62800" y="705087"/>
              <a:ext cx="1383417" cy="1307942"/>
            </a:xfrm>
            <a:prstGeom prst="rect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Group submits data to Self-Assessment Team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515600" y="1973923"/>
              <a:ext cx="1143000" cy="952214"/>
            </a:xfrm>
            <a:prstGeom prst="rect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Self-Assessment Team QA's Data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493835" y="3307021"/>
              <a:ext cx="1164765" cy="1147660"/>
            </a:xfrm>
            <a:prstGeom prst="rect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 is entered into Self-Assessment System</a:t>
              </a:r>
            </a:p>
          </p:txBody>
        </p:sp>
        <p:sp>
          <p:nvSpPr>
            <p:cNvPr id="37" name="Decision 8"/>
            <p:cNvSpPr/>
            <p:nvPr/>
          </p:nvSpPr>
          <p:spPr>
            <a:xfrm>
              <a:off x="9296400" y="762000"/>
              <a:ext cx="1752599" cy="1054228"/>
            </a:xfrm>
            <a:prstGeom prst="flowChartDecision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 is complete</a:t>
              </a:r>
            </a:p>
          </p:txBody>
        </p:sp>
        <p:cxnSp>
          <p:nvCxnSpPr>
            <p:cNvPr id="38" name="Straight Arrow Connector 37"/>
            <p:cNvCxnSpPr>
              <a:stCxn id="30" idx="3"/>
              <a:endCxn id="32" idx="1"/>
            </p:cNvCxnSpPr>
            <p:nvPr/>
          </p:nvCxnSpPr>
          <p:spPr>
            <a:xfrm>
              <a:off x="2287839" y="1375221"/>
              <a:ext cx="694568" cy="349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2" idx="3"/>
              <a:endCxn id="31" idx="1"/>
            </p:cNvCxnSpPr>
            <p:nvPr/>
          </p:nvCxnSpPr>
          <p:spPr>
            <a:xfrm flipV="1">
              <a:off x="4191000" y="1359058"/>
              <a:ext cx="419052" cy="51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1" idx="2"/>
              <a:endCxn id="33" idx="0"/>
            </p:cNvCxnSpPr>
            <p:nvPr/>
          </p:nvCxnSpPr>
          <p:spPr>
            <a:xfrm flipH="1">
              <a:off x="5298210" y="1892458"/>
              <a:ext cx="105592" cy="15976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148190" y="2460215"/>
              <a:ext cx="607689" cy="346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FFFF00"/>
                  </a:solidFill>
                </a:defRPr>
              </a:lvl1pPr>
            </a:lstStyle>
            <a:p>
              <a:r>
                <a:rPr lang="en-US" dirty="0"/>
                <a:t>No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6022" y="2667000"/>
              <a:ext cx="1427978" cy="1288914"/>
            </a:xfrm>
            <a:prstGeom prst="rect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PM identifies discipline &amp; Self-assessment group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>
            <a:xfrm flipV="1">
              <a:off x="810012" y="1962388"/>
              <a:ext cx="561588" cy="7046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3" idx="1"/>
              <a:endCxn id="32" idx="2"/>
            </p:cNvCxnSpPr>
            <p:nvPr/>
          </p:nvCxnSpPr>
          <p:spPr>
            <a:xfrm flipH="1" flipV="1">
              <a:off x="3586704" y="1962387"/>
              <a:ext cx="1056410" cy="21203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34" idx="1"/>
            </p:cNvCxnSpPr>
            <p:nvPr/>
          </p:nvCxnSpPr>
          <p:spPr>
            <a:xfrm>
              <a:off x="6197552" y="1359058"/>
              <a:ext cx="965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4" idx="3"/>
              <a:endCxn id="37" idx="1"/>
            </p:cNvCxnSpPr>
            <p:nvPr/>
          </p:nvCxnSpPr>
          <p:spPr>
            <a:xfrm flipV="1">
              <a:off x="8546217" y="1289114"/>
              <a:ext cx="750183" cy="699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7" idx="3"/>
              <a:endCxn id="35" idx="0"/>
            </p:cNvCxnSpPr>
            <p:nvPr/>
          </p:nvCxnSpPr>
          <p:spPr>
            <a:xfrm>
              <a:off x="11048999" y="1289114"/>
              <a:ext cx="38101" cy="6848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5" idx="2"/>
              <a:endCxn id="36" idx="0"/>
            </p:cNvCxnSpPr>
            <p:nvPr/>
          </p:nvCxnSpPr>
          <p:spPr>
            <a:xfrm flipH="1">
              <a:off x="11076218" y="2926137"/>
              <a:ext cx="10882" cy="3808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36883" y="1205169"/>
              <a:ext cx="630710" cy="346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FFFF00"/>
                  </a:solidFill>
                </a:defRPr>
              </a:lvl1pPr>
            </a:lstStyle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807686" y="1402594"/>
              <a:ext cx="632293" cy="346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FFFF00"/>
                  </a:solidFill>
                </a:defRPr>
              </a:lvl1pPr>
            </a:lstStyle>
            <a:p>
              <a:r>
                <a:rPr lang="en-US" sz="1200" dirty="0"/>
                <a:t>YES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153400" y="3071281"/>
              <a:ext cx="1310191" cy="1185170"/>
            </a:xfrm>
            <a:prstGeom prst="rect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Self-Assessment is sent back to group to complete</a:t>
              </a:r>
            </a:p>
          </p:txBody>
        </p:sp>
        <p:cxnSp>
          <p:nvCxnSpPr>
            <p:cNvPr id="52" name="Straight Arrow Connector 51"/>
            <p:cNvCxnSpPr>
              <a:stCxn id="37" idx="2"/>
              <a:endCxn id="51" idx="0"/>
            </p:cNvCxnSpPr>
            <p:nvPr/>
          </p:nvCxnSpPr>
          <p:spPr>
            <a:xfrm flipH="1">
              <a:off x="8808496" y="1816228"/>
              <a:ext cx="1364204" cy="12550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1" idx="1"/>
              <a:endCxn id="34" idx="2"/>
            </p:cNvCxnSpPr>
            <p:nvPr/>
          </p:nvCxnSpPr>
          <p:spPr>
            <a:xfrm flipH="1" flipV="1">
              <a:off x="7854509" y="2013029"/>
              <a:ext cx="298891" cy="16508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296400" y="2236969"/>
              <a:ext cx="613246" cy="384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FF00"/>
                  </a:solidFill>
                </a:rPr>
                <a:t>No</a:t>
              </a:r>
              <a:endParaRPr lang="en-US" sz="1400" dirty="0">
                <a:solidFill>
                  <a:srgbClr val="FFFF00"/>
                </a:solidFill>
              </a:endParaRPr>
            </a:p>
          </p:txBody>
        </p:sp>
      </p:grpSp>
      <p:sp>
        <p:nvSpPr>
          <p:cNvPr id="3" name="Flowchart: Terminator 2"/>
          <p:cNvSpPr/>
          <p:nvPr/>
        </p:nvSpPr>
        <p:spPr>
          <a:xfrm>
            <a:off x="140446" y="4267200"/>
            <a:ext cx="1219200" cy="459426"/>
          </a:xfrm>
          <a:prstGeom prst="flowChartTermina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START</a:t>
            </a:r>
            <a:endParaRPr lang="en-US" sz="1000" dirty="0"/>
          </a:p>
        </p:txBody>
      </p:sp>
      <p:cxnSp>
        <p:nvCxnSpPr>
          <p:cNvPr id="56" name="Straight Arrow Connector 55"/>
          <p:cNvCxnSpPr>
            <a:stCxn id="3" idx="0"/>
          </p:cNvCxnSpPr>
          <p:nvPr/>
        </p:nvCxnSpPr>
        <p:spPr>
          <a:xfrm flipV="1">
            <a:off x="750046" y="3796404"/>
            <a:ext cx="289528" cy="470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Flowchart: Terminator 56"/>
          <p:cNvSpPr/>
          <p:nvPr/>
        </p:nvSpPr>
        <p:spPr>
          <a:xfrm>
            <a:off x="7613740" y="4572000"/>
            <a:ext cx="1219200" cy="459426"/>
          </a:xfrm>
          <a:prstGeom prst="flowChartTermina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END</a:t>
            </a:r>
            <a:endParaRPr lang="en-US" sz="1000" dirty="0"/>
          </a:p>
        </p:txBody>
      </p:sp>
      <p:cxnSp>
        <p:nvCxnSpPr>
          <p:cNvPr id="58" name="Straight Arrow Connector 57"/>
          <p:cNvCxnSpPr>
            <a:stCxn id="36" idx="2"/>
            <a:endCxn id="57" idx="0"/>
          </p:cNvCxnSpPr>
          <p:nvPr/>
        </p:nvCxnSpPr>
        <p:spPr>
          <a:xfrm>
            <a:off x="8196169" y="4209836"/>
            <a:ext cx="27171" cy="362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blue gradient">
  <a:themeElements>
    <a:clrScheme name="Custom 4">
      <a:dk1>
        <a:srgbClr val="2C81C1"/>
      </a:dk1>
      <a:lt1>
        <a:srgbClr val="1B4283"/>
      </a:lt1>
      <a:dk2>
        <a:srgbClr val="1F497D"/>
      </a:dk2>
      <a:lt2>
        <a:srgbClr val="133261"/>
      </a:lt2>
      <a:accent1>
        <a:srgbClr val="13365E"/>
      </a:accent1>
      <a:accent2>
        <a:srgbClr val="C0504D"/>
      </a:accent2>
      <a:accent3>
        <a:srgbClr val="0A284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ac5d38d-e3b2-4717-bbe2-5712b2d18293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738907ACF9BD48B8C0C58B85917250" ma:contentTypeVersion="3" ma:contentTypeDescription="Create a new document." ma:contentTypeScope="" ma:versionID="aeee65cf2e4236ea0b4e633c2390d5e4">
  <xsd:schema xmlns:xsd="http://www.w3.org/2001/XMLSchema" xmlns:xs="http://www.w3.org/2001/XMLSchema" xmlns:p="http://schemas.microsoft.com/office/2006/metadata/properties" xmlns:ns2="5ac5d38d-e3b2-4717-bbe2-5712b2d18293" targetNamespace="http://schemas.microsoft.com/office/2006/metadata/properties" ma:root="true" ma:fieldsID="57602f4e30a91a7d668e5dc1de94e7ae" ns2:_="">
    <xsd:import namespace="5ac5d38d-e3b2-4717-bbe2-5712b2d1829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c5d38d-e3b2-4717-bbe2-5712b2d1829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44BC17-6FED-4940-A456-FACDF5F33A78}"/>
</file>

<file path=customXml/itemProps2.xml><?xml version="1.0" encoding="utf-8"?>
<ds:datastoreItem xmlns:ds="http://schemas.openxmlformats.org/officeDocument/2006/customXml" ds:itemID="{AB926261-3A14-43B0-A30E-15BEF7872F67}"/>
</file>

<file path=customXml/itemProps3.xml><?xml version="1.0" encoding="utf-8"?>
<ds:datastoreItem xmlns:ds="http://schemas.openxmlformats.org/officeDocument/2006/customXml" ds:itemID="{B879BAC2-9985-4C8B-8908-34FA6034E98E}"/>
</file>

<file path=docProps/app.xml><?xml version="1.0" encoding="utf-8"?>
<Properties xmlns="http://schemas.openxmlformats.org/officeDocument/2006/extended-properties" xmlns:vt="http://schemas.openxmlformats.org/officeDocument/2006/docPropsVTypes">
  <Template>dark blue gradient.thmx</Template>
  <TotalTime>226</TotalTime>
  <Words>67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dark blue gradient</vt:lpstr>
      <vt:lpstr>Process Flow Diagram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Bonnie</cp:lastModifiedBy>
  <cp:revision>30</cp:revision>
  <dcterms:created xsi:type="dcterms:W3CDTF">2011-02-02T18:07:38Z</dcterms:created>
  <dcterms:modified xsi:type="dcterms:W3CDTF">2015-04-12T21:54:02Z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0x01010080738907ACF9BD48B8C0C58B85917250</vt:lpwstr>
  </property>
</Properties>
</file>