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6"/>
  </p:notesMasterIdLst>
  <p:sldIdLst>
    <p:sldId id="256" r:id="rId2"/>
    <p:sldId id="257" r:id="rId3"/>
    <p:sldId id="275" r:id="rId4"/>
    <p:sldId id="276" r:id="rId5"/>
    <p:sldId id="281" r:id="rId6"/>
    <p:sldId id="280" r:id="rId7"/>
    <p:sldId id="274" r:id="rId8"/>
    <p:sldId id="266" r:id="rId9"/>
    <p:sldId id="270" r:id="rId10"/>
    <p:sldId id="265" r:id="rId11"/>
    <p:sldId id="273" r:id="rId12"/>
    <p:sldId id="279" r:id="rId13"/>
    <p:sldId id="267" r:id="rId14"/>
    <p:sldId id="269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0"/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624C5-BA33-455E-9DB9-5E190CF809F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660B7B3-FAAE-4D24-B943-39EA6E22D461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Einfache Erreichbarkeit</a:t>
          </a:r>
        </a:p>
      </dgm:t>
    </dgm:pt>
    <dgm:pt modelId="{95CB98A4-BA05-42E5-B0AE-55101169E839}" type="parTrans" cxnId="{6E02EAC9-59CB-48E9-A0E7-572F3768F5E3}">
      <dgm:prSet/>
      <dgm:spPr/>
      <dgm:t>
        <a:bodyPr/>
        <a:lstStyle/>
        <a:p>
          <a:endParaRPr lang="de-DE"/>
        </a:p>
      </dgm:t>
    </dgm:pt>
    <dgm:pt modelId="{30C811BC-9799-4228-ACAE-9FA824ED9CEC}" type="sibTrans" cxnId="{6E02EAC9-59CB-48E9-A0E7-572F3768F5E3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endParaRPr lang="de-DE"/>
        </a:p>
      </dgm:t>
    </dgm:pt>
    <dgm:pt modelId="{5EC7A3FF-2580-4B57-B81B-53EC89BA75B1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Angenehme Benutzeroberfläche</a:t>
          </a:r>
        </a:p>
      </dgm:t>
    </dgm:pt>
    <dgm:pt modelId="{CD67C4F5-F6DB-4552-9E6D-643D9174AD4C}" type="parTrans" cxnId="{06A42386-4688-4C8A-BCB5-3A986AEAF8ED}">
      <dgm:prSet/>
      <dgm:spPr/>
      <dgm:t>
        <a:bodyPr/>
        <a:lstStyle/>
        <a:p>
          <a:endParaRPr lang="de-DE"/>
        </a:p>
      </dgm:t>
    </dgm:pt>
    <dgm:pt modelId="{628911DC-CF8E-4366-9887-A1530C0B478A}" type="sibTrans" cxnId="{06A42386-4688-4C8A-BCB5-3A986AEAF8ED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endParaRPr lang="de-DE"/>
        </a:p>
      </dgm:t>
    </dgm:pt>
    <dgm:pt modelId="{191CE12E-04C9-4525-93F3-8ED513D68509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Orientierung am Lehrplan</a:t>
          </a:r>
        </a:p>
      </dgm:t>
    </dgm:pt>
    <dgm:pt modelId="{39CD85D2-D136-4E72-B50B-2E081CF21B5A}" type="parTrans" cxnId="{57DBC7AE-DB72-4A05-8F8F-FD8FCE4B3FDD}">
      <dgm:prSet/>
      <dgm:spPr/>
      <dgm:t>
        <a:bodyPr/>
        <a:lstStyle/>
        <a:p>
          <a:endParaRPr lang="de-DE"/>
        </a:p>
      </dgm:t>
    </dgm:pt>
    <dgm:pt modelId="{EF553CA9-C0AD-4289-A350-8FF816EFCCB0}" type="sibTrans" cxnId="{57DBC7AE-DB72-4A05-8F8F-FD8FCE4B3FDD}">
      <dgm:prSet/>
      <dgm:spPr/>
      <dgm:t>
        <a:bodyPr/>
        <a:lstStyle/>
        <a:p>
          <a:endParaRPr lang="de-DE"/>
        </a:p>
      </dgm:t>
    </dgm:pt>
    <dgm:pt modelId="{E2E9ABCB-AEC6-418C-A129-454E5772AF59}" type="pres">
      <dgm:prSet presAssocID="{D17624C5-BA33-455E-9DB9-5E190CF809F1}" presName="outerComposite" presStyleCnt="0">
        <dgm:presLayoutVars>
          <dgm:chMax val="5"/>
          <dgm:dir/>
          <dgm:resizeHandles val="exact"/>
        </dgm:presLayoutVars>
      </dgm:prSet>
      <dgm:spPr/>
    </dgm:pt>
    <dgm:pt modelId="{CA1FCDBD-4CD1-4AF8-8CDA-B5F3A3A40FED}" type="pres">
      <dgm:prSet presAssocID="{D17624C5-BA33-455E-9DB9-5E190CF809F1}" presName="dummyMaxCanvas" presStyleCnt="0">
        <dgm:presLayoutVars/>
      </dgm:prSet>
      <dgm:spPr/>
    </dgm:pt>
    <dgm:pt modelId="{812EA80F-C508-4C5F-9D6A-096F77F59E76}" type="pres">
      <dgm:prSet presAssocID="{D17624C5-BA33-455E-9DB9-5E190CF809F1}" presName="ThreeNodes_1" presStyleLbl="node1" presStyleIdx="0" presStyleCnt="3">
        <dgm:presLayoutVars>
          <dgm:bulletEnabled val="1"/>
        </dgm:presLayoutVars>
      </dgm:prSet>
      <dgm:spPr/>
    </dgm:pt>
    <dgm:pt modelId="{7801704D-FEDA-4A1F-8CBB-15865AF561CE}" type="pres">
      <dgm:prSet presAssocID="{D17624C5-BA33-455E-9DB9-5E190CF809F1}" presName="ThreeNodes_2" presStyleLbl="node1" presStyleIdx="1" presStyleCnt="3">
        <dgm:presLayoutVars>
          <dgm:bulletEnabled val="1"/>
        </dgm:presLayoutVars>
      </dgm:prSet>
      <dgm:spPr/>
    </dgm:pt>
    <dgm:pt modelId="{47E32BE6-1F89-4A07-BFDC-883A235D4611}" type="pres">
      <dgm:prSet presAssocID="{D17624C5-BA33-455E-9DB9-5E190CF809F1}" presName="ThreeNodes_3" presStyleLbl="node1" presStyleIdx="2" presStyleCnt="3">
        <dgm:presLayoutVars>
          <dgm:bulletEnabled val="1"/>
        </dgm:presLayoutVars>
      </dgm:prSet>
      <dgm:spPr/>
    </dgm:pt>
    <dgm:pt modelId="{58AAD07A-74AB-49E5-8725-3725FB8F65C1}" type="pres">
      <dgm:prSet presAssocID="{D17624C5-BA33-455E-9DB9-5E190CF809F1}" presName="ThreeConn_1-2" presStyleLbl="fgAccFollowNode1" presStyleIdx="0" presStyleCnt="2">
        <dgm:presLayoutVars>
          <dgm:bulletEnabled val="1"/>
        </dgm:presLayoutVars>
      </dgm:prSet>
      <dgm:spPr/>
    </dgm:pt>
    <dgm:pt modelId="{16B2D81C-288D-490A-BBBD-E3E74AF780E5}" type="pres">
      <dgm:prSet presAssocID="{D17624C5-BA33-455E-9DB9-5E190CF809F1}" presName="ThreeConn_2-3" presStyleLbl="fgAccFollowNode1" presStyleIdx="1" presStyleCnt="2">
        <dgm:presLayoutVars>
          <dgm:bulletEnabled val="1"/>
        </dgm:presLayoutVars>
      </dgm:prSet>
      <dgm:spPr/>
    </dgm:pt>
    <dgm:pt modelId="{F2E67AF5-7D08-4FF6-A757-4148E13966F7}" type="pres">
      <dgm:prSet presAssocID="{D17624C5-BA33-455E-9DB9-5E190CF809F1}" presName="ThreeNodes_1_text" presStyleLbl="node1" presStyleIdx="2" presStyleCnt="3">
        <dgm:presLayoutVars>
          <dgm:bulletEnabled val="1"/>
        </dgm:presLayoutVars>
      </dgm:prSet>
      <dgm:spPr/>
    </dgm:pt>
    <dgm:pt modelId="{0F018DE1-433B-4A46-B79E-95F9663CFF2C}" type="pres">
      <dgm:prSet presAssocID="{D17624C5-BA33-455E-9DB9-5E190CF809F1}" presName="ThreeNodes_2_text" presStyleLbl="node1" presStyleIdx="2" presStyleCnt="3">
        <dgm:presLayoutVars>
          <dgm:bulletEnabled val="1"/>
        </dgm:presLayoutVars>
      </dgm:prSet>
      <dgm:spPr/>
    </dgm:pt>
    <dgm:pt modelId="{FEF25A89-AF24-41A7-8227-2FC95CB5920E}" type="pres">
      <dgm:prSet presAssocID="{D17624C5-BA33-455E-9DB9-5E190CF809F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D6D2D1A-8CA1-4938-AF00-8C0FE83885B1}" type="presOf" srcId="{5660B7B3-FAAE-4D24-B943-39EA6E22D461}" destId="{812EA80F-C508-4C5F-9D6A-096F77F59E76}" srcOrd="0" destOrd="0" presId="urn:microsoft.com/office/officeart/2005/8/layout/vProcess5"/>
    <dgm:cxn modelId="{6E9EA11C-5C7D-484E-9C68-BDDA552142D1}" type="presOf" srcId="{5660B7B3-FAAE-4D24-B943-39EA6E22D461}" destId="{F2E67AF5-7D08-4FF6-A757-4148E13966F7}" srcOrd="1" destOrd="0" presId="urn:microsoft.com/office/officeart/2005/8/layout/vProcess5"/>
    <dgm:cxn modelId="{5841ED24-C296-4F90-9871-F9B02EB6F52A}" type="presOf" srcId="{5EC7A3FF-2580-4B57-B81B-53EC89BA75B1}" destId="{0F018DE1-433B-4A46-B79E-95F9663CFF2C}" srcOrd="1" destOrd="0" presId="urn:microsoft.com/office/officeart/2005/8/layout/vProcess5"/>
    <dgm:cxn modelId="{963E0F31-EBDE-47C0-80A6-34BFF56CE270}" type="presOf" srcId="{30C811BC-9799-4228-ACAE-9FA824ED9CEC}" destId="{58AAD07A-74AB-49E5-8725-3725FB8F65C1}" srcOrd="0" destOrd="0" presId="urn:microsoft.com/office/officeart/2005/8/layout/vProcess5"/>
    <dgm:cxn modelId="{86605A40-825B-478C-97B0-78A845CBBE42}" type="presOf" srcId="{D17624C5-BA33-455E-9DB9-5E190CF809F1}" destId="{E2E9ABCB-AEC6-418C-A129-454E5772AF59}" srcOrd="0" destOrd="0" presId="urn:microsoft.com/office/officeart/2005/8/layout/vProcess5"/>
    <dgm:cxn modelId="{7FEE2F4A-2076-4A7B-8058-330AA179875B}" type="presOf" srcId="{191CE12E-04C9-4525-93F3-8ED513D68509}" destId="{FEF25A89-AF24-41A7-8227-2FC95CB5920E}" srcOrd="1" destOrd="0" presId="urn:microsoft.com/office/officeart/2005/8/layout/vProcess5"/>
    <dgm:cxn modelId="{1897EF50-30AA-4C9C-9B89-98DD503FB03E}" type="presOf" srcId="{5EC7A3FF-2580-4B57-B81B-53EC89BA75B1}" destId="{7801704D-FEDA-4A1F-8CBB-15865AF561CE}" srcOrd="0" destOrd="0" presId="urn:microsoft.com/office/officeart/2005/8/layout/vProcess5"/>
    <dgm:cxn modelId="{9A943D7D-B990-49B0-B979-70DBDABA8AB2}" type="presOf" srcId="{191CE12E-04C9-4525-93F3-8ED513D68509}" destId="{47E32BE6-1F89-4A07-BFDC-883A235D4611}" srcOrd="0" destOrd="0" presId="urn:microsoft.com/office/officeart/2005/8/layout/vProcess5"/>
    <dgm:cxn modelId="{06A42386-4688-4C8A-BCB5-3A986AEAF8ED}" srcId="{D17624C5-BA33-455E-9DB9-5E190CF809F1}" destId="{5EC7A3FF-2580-4B57-B81B-53EC89BA75B1}" srcOrd="1" destOrd="0" parTransId="{CD67C4F5-F6DB-4552-9E6D-643D9174AD4C}" sibTransId="{628911DC-CF8E-4366-9887-A1530C0B478A}"/>
    <dgm:cxn modelId="{2EAA0D92-C6B4-41B2-9569-0A5A79A034D9}" type="presOf" srcId="{628911DC-CF8E-4366-9887-A1530C0B478A}" destId="{16B2D81C-288D-490A-BBBD-E3E74AF780E5}" srcOrd="0" destOrd="0" presId="urn:microsoft.com/office/officeart/2005/8/layout/vProcess5"/>
    <dgm:cxn modelId="{57DBC7AE-DB72-4A05-8F8F-FD8FCE4B3FDD}" srcId="{D17624C5-BA33-455E-9DB9-5E190CF809F1}" destId="{191CE12E-04C9-4525-93F3-8ED513D68509}" srcOrd="2" destOrd="0" parTransId="{39CD85D2-D136-4E72-B50B-2E081CF21B5A}" sibTransId="{EF553CA9-C0AD-4289-A350-8FF816EFCCB0}"/>
    <dgm:cxn modelId="{6E02EAC9-59CB-48E9-A0E7-572F3768F5E3}" srcId="{D17624C5-BA33-455E-9DB9-5E190CF809F1}" destId="{5660B7B3-FAAE-4D24-B943-39EA6E22D461}" srcOrd="0" destOrd="0" parTransId="{95CB98A4-BA05-42E5-B0AE-55101169E839}" sibTransId="{30C811BC-9799-4228-ACAE-9FA824ED9CEC}"/>
    <dgm:cxn modelId="{3F417003-4BA4-44EC-9130-2113DBCC59A8}" type="presParOf" srcId="{E2E9ABCB-AEC6-418C-A129-454E5772AF59}" destId="{CA1FCDBD-4CD1-4AF8-8CDA-B5F3A3A40FED}" srcOrd="0" destOrd="0" presId="urn:microsoft.com/office/officeart/2005/8/layout/vProcess5"/>
    <dgm:cxn modelId="{1635DE9C-D9D3-4756-9CCE-59E68150C1BB}" type="presParOf" srcId="{E2E9ABCB-AEC6-418C-A129-454E5772AF59}" destId="{812EA80F-C508-4C5F-9D6A-096F77F59E76}" srcOrd="1" destOrd="0" presId="urn:microsoft.com/office/officeart/2005/8/layout/vProcess5"/>
    <dgm:cxn modelId="{4815F841-90B7-4178-B250-76443FE9E74F}" type="presParOf" srcId="{E2E9ABCB-AEC6-418C-A129-454E5772AF59}" destId="{7801704D-FEDA-4A1F-8CBB-15865AF561CE}" srcOrd="2" destOrd="0" presId="urn:microsoft.com/office/officeart/2005/8/layout/vProcess5"/>
    <dgm:cxn modelId="{9779AC02-A3D4-4C60-9C7F-71C2DF015979}" type="presParOf" srcId="{E2E9ABCB-AEC6-418C-A129-454E5772AF59}" destId="{47E32BE6-1F89-4A07-BFDC-883A235D4611}" srcOrd="3" destOrd="0" presId="urn:microsoft.com/office/officeart/2005/8/layout/vProcess5"/>
    <dgm:cxn modelId="{94FCB8F1-C3D3-43D8-8E56-C07082B9DCB5}" type="presParOf" srcId="{E2E9ABCB-AEC6-418C-A129-454E5772AF59}" destId="{58AAD07A-74AB-49E5-8725-3725FB8F65C1}" srcOrd="4" destOrd="0" presId="urn:microsoft.com/office/officeart/2005/8/layout/vProcess5"/>
    <dgm:cxn modelId="{853C9149-DC8D-43B1-9866-AF7D4308DFA3}" type="presParOf" srcId="{E2E9ABCB-AEC6-418C-A129-454E5772AF59}" destId="{16B2D81C-288D-490A-BBBD-E3E74AF780E5}" srcOrd="5" destOrd="0" presId="urn:microsoft.com/office/officeart/2005/8/layout/vProcess5"/>
    <dgm:cxn modelId="{BDA19ED8-A7CB-4210-8FC0-CE7C5744AA96}" type="presParOf" srcId="{E2E9ABCB-AEC6-418C-A129-454E5772AF59}" destId="{F2E67AF5-7D08-4FF6-A757-4148E13966F7}" srcOrd="6" destOrd="0" presId="urn:microsoft.com/office/officeart/2005/8/layout/vProcess5"/>
    <dgm:cxn modelId="{98D7633F-57CE-4A88-8594-4CE1E31D0111}" type="presParOf" srcId="{E2E9ABCB-AEC6-418C-A129-454E5772AF59}" destId="{0F018DE1-433B-4A46-B79E-95F9663CFF2C}" srcOrd="7" destOrd="0" presId="urn:microsoft.com/office/officeart/2005/8/layout/vProcess5"/>
    <dgm:cxn modelId="{733673CD-7AB4-4DE9-8660-3F615D714B0B}" type="presParOf" srcId="{E2E9ABCB-AEC6-418C-A129-454E5772AF59}" destId="{FEF25A89-AF24-41A7-8227-2FC95CB5920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4406A-20CD-43F4-88B9-B0D9C8F816F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0837BE25-41E2-4351-AD89-2E1E63DAFEEF}" type="pres">
      <dgm:prSet presAssocID="{7EE4406A-20CD-43F4-88B9-B0D9C8F816FE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A3AEDA9C-F588-4916-843C-AD47E25A5679}" type="presOf" srcId="{7EE4406A-20CD-43F4-88B9-B0D9C8F816FE}" destId="{0837BE25-41E2-4351-AD89-2E1E63DAFEEF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1FF53-6B85-4331-8119-6BFA4DA630F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9AD6B34-D06B-4755-9037-85FC21ECFEC1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Vokabeltest</a:t>
          </a:r>
        </a:p>
      </dgm:t>
    </dgm:pt>
    <dgm:pt modelId="{26E4C91F-42BC-4861-B4BE-41A478AC8256}" type="parTrans" cxnId="{42C85A2B-9C06-4666-9677-8310DA400B5B}">
      <dgm:prSet/>
      <dgm:spPr/>
      <dgm:t>
        <a:bodyPr/>
        <a:lstStyle/>
        <a:p>
          <a:endParaRPr lang="de-DE"/>
        </a:p>
      </dgm:t>
    </dgm:pt>
    <dgm:pt modelId="{6E64F5BB-149B-4701-A2D9-8506D3744D71}" type="sibTrans" cxnId="{42C85A2B-9C06-4666-9677-8310DA400B5B}">
      <dgm:prSet/>
      <dgm:spPr/>
      <dgm:t>
        <a:bodyPr/>
        <a:lstStyle/>
        <a:p>
          <a:endParaRPr lang="de-DE"/>
        </a:p>
      </dgm:t>
    </dgm:pt>
    <dgm:pt modelId="{B0A78CE4-8058-419C-88C5-92D3B2CC0360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Hörverstehen</a:t>
          </a:r>
        </a:p>
      </dgm:t>
    </dgm:pt>
    <dgm:pt modelId="{578F1EBC-FB07-4350-A2A5-D8316B2FE098}" type="parTrans" cxnId="{4996DFF2-22D1-44D7-BF8A-78F1DF53309C}">
      <dgm:prSet/>
      <dgm:spPr/>
      <dgm:t>
        <a:bodyPr/>
        <a:lstStyle/>
        <a:p>
          <a:endParaRPr lang="de-DE"/>
        </a:p>
      </dgm:t>
    </dgm:pt>
    <dgm:pt modelId="{4ADDB854-FC64-42B1-86DC-27763EBEA3D6}" type="sibTrans" cxnId="{4996DFF2-22D1-44D7-BF8A-78F1DF53309C}">
      <dgm:prSet/>
      <dgm:spPr/>
      <dgm:t>
        <a:bodyPr/>
        <a:lstStyle/>
        <a:p>
          <a:endParaRPr lang="de-DE"/>
        </a:p>
      </dgm:t>
    </dgm:pt>
    <dgm:pt modelId="{37294D3A-4C96-472E-A1C1-B293358E8720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Satzpuzzle</a:t>
          </a:r>
        </a:p>
      </dgm:t>
    </dgm:pt>
    <dgm:pt modelId="{0A2D835C-30D2-4372-9B02-6096F2F22485}" type="parTrans" cxnId="{AE139F10-B850-4C94-A289-C5185DCDDA39}">
      <dgm:prSet/>
      <dgm:spPr/>
      <dgm:t>
        <a:bodyPr/>
        <a:lstStyle/>
        <a:p>
          <a:endParaRPr lang="de-DE"/>
        </a:p>
      </dgm:t>
    </dgm:pt>
    <dgm:pt modelId="{BB9A07BB-5974-4BA4-8789-2C20D14CE544}" type="sibTrans" cxnId="{AE139F10-B850-4C94-A289-C5185DCDDA39}">
      <dgm:prSet/>
      <dgm:spPr/>
      <dgm:t>
        <a:bodyPr/>
        <a:lstStyle/>
        <a:p>
          <a:endParaRPr lang="de-DE"/>
        </a:p>
      </dgm:t>
    </dgm:pt>
    <dgm:pt modelId="{0A9BB7D0-FD2E-49FE-B76D-A3A7AC7B427C}" type="pres">
      <dgm:prSet presAssocID="{B2C1FF53-6B85-4331-8119-6BFA4DA630F7}" presName="Name0" presStyleCnt="0">
        <dgm:presLayoutVars>
          <dgm:chMax val="7"/>
          <dgm:chPref val="7"/>
          <dgm:dir/>
        </dgm:presLayoutVars>
      </dgm:prSet>
      <dgm:spPr/>
    </dgm:pt>
    <dgm:pt modelId="{9DD3C2E7-46E0-4C55-8664-7E8FA6865E52}" type="pres">
      <dgm:prSet presAssocID="{B2C1FF53-6B85-4331-8119-6BFA4DA630F7}" presName="Name1" presStyleCnt="0"/>
      <dgm:spPr/>
    </dgm:pt>
    <dgm:pt modelId="{F6590222-38C1-40C4-BE24-521174313C5C}" type="pres">
      <dgm:prSet presAssocID="{B2C1FF53-6B85-4331-8119-6BFA4DA630F7}" presName="cycle" presStyleCnt="0"/>
      <dgm:spPr/>
    </dgm:pt>
    <dgm:pt modelId="{6771DD9F-B8B3-45C0-A084-F020FE647D55}" type="pres">
      <dgm:prSet presAssocID="{B2C1FF53-6B85-4331-8119-6BFA4DA630F7}" presName="srcNode" presStyleLbl="node1" presStyleIdx="0" presStyleCnt="3"/>
      <dgm:spPr/>
    </dgm:pt>
    <dgm:pt modelId="{3C7D2603-F024-43F6-86D0-48ADC3D1559D}" type="pres">
      <dgm:prSet presAssocID="{B2C1FF53-6B85-4331-8119-6BFA4DA630F7}" presName="conn" presStyleLbl="parChTrans1D2" presStyleIdx="0" presStyleCnt="1"/>
      <dgm:spPr/>
    </dgm:pt>
    <dgm:pt modelId="{5AE10F55-7577-4526-9C4E-019D1B6BBE31}" type="pres">
      <dgm:prSet presAssocID="{B2C1FF53-6B85-4331-8119-6BFA4DA630F7}" presName="extraNode" presStyleLbl="node1" presStyleIdx="0" presStyleCnt="3"/>
      <dgm:spPr/>
    </dgm:pt>
    <dgm:pt modelId="{D4F8B930-FA87-4F59-9B5A-5EAB9D9809C9}" type="pres">
      <dgm:prSet presAssocID="{B2C1FF53-6B85-4331-8119-6BFA4DA630F7}" presName="dstNode" presStyleLbl="node1" presStyleIdx="0" presStyleCnt="3"/>
      <dgm:spPr/>
    </dgm:pt>
    <dgm:pt modelId="{2059FFA7-E1F7-4A17-AA60-F7CB31FB01BD}" type="pres">
      <dgm:prSet presAssocID="{69AD6B34-D06B-4755-9037-85FC21ECFEC1}" presName="text_1" presStyleLbl="node1" presStyleIdx="0" presStyleCnt="3">
        <dgm:presLayoutVars>
          <dgm:bulletEnabled val="1"/>
        </dgm:presLayoutVars>
      </dgm:prSet>
      <dgm:spPr/>
    </dgm:pt>
    <dgm:pt modelId="{8D8F9A2D-5936-4DEB-9E6C-C5556F7D5139}" type="pres">
      <dgm:prSet presAssocID="{69AD6B34-D06B-4755-9037-85FC21ECFEC1}" presName="accent_1" presStyleCnt="0"/>
      <dgm:spPr/>
    </dgm:pt>
    <dgm:pt modelId="{2F18C895-4A3D-4B9E-8DF4-F90225FCB47D}" type="pres">
      <dgm:prSet presAssocID="{69AD6B34-D06B-4755-9037-85FC21ECFEC1}" presName="accentRepeatNode" presStyleLbl="solidFgAcc1" presStyleIdx="0" presStyleCnt="3"/>
      <dgm:spPr>
        <a:ln>
          <a:solidFill>
            <a:schemeClr val="accent1">
              <a:lumMod val="75000"/>
            </a:schemeClr>
          </a:solidFill>
        </a:ln>
      </dgm:spPr>
    </dgm:pt>
    <dgm:pt modelId="{853AAE4A-20D0-42DD-81EC-2D5637F590C8}" type="pres">
      <dgm:prSet presAssocID="{B0A78CE4-8058-419C-88C5-92D3B2CC0360}" presName="text_2" presStyleLbl="node1" presStyleIdx="1" presStyleCnt="3">
        <dgm:presLayoutVars>
          <dgm:bulletEnabled val="1"/>
        </dgm:presLayoutVars>
      </dgm:prSet>
      <dgm:spPr/>
    </dgm:pt>
    <dgm:pt modelId="{CA2742EC-AA11-4AF2-8EF7-7D48BF86E446}" type="pres">
      <dgm:prSet presAssocID="{B0A78CE4-8058-419C-88C5-92D3B2CC0360}" presName="accent_2" presStyleCnt="0"/>
      <dgm:spPr/>
    </dgm:pt>
    <dgm:pt modelId="{978ECB9D-16C4-4206-88BB-628396A980E2}" type="pres">
      <dgm:prSet presAssocID="{B0A78CE4-8058-419C-88C5-92D3B2CC0360}" presName="accentRepeatNode" presStyleLbl="solidFgAcc1" presStyleIdx="1" presStyleCnt="3"/>
      <dgm:spPr>
        <a:ln>
          <a:solidFill>
            <a:schemeClr val="accent1">
              <a:lumMod val="75000"/>
            </a:schemeClr>
          </a:solidFill>
        </a:ln>
      </dgm:spPr>
    </dgm:pt>
    <dgm:pt modelId="{2B7C4E83-C10A-4508-9F2A-6A90749EE7A8}" type="pres">
      <dgm:prSet presAssocID="{37294D3A-4C96-472E-A1C1-B293358E8720}" presName="text_3" presStyleLbl="node1" presStyleIdx="2" presStyleCnt="3">
        <dgm:presLayoutVars>
          <dgm:bulletEnabled val="1"/>
        </dgm:presLayoutVars>
      </dgm:prSet>
      <dgm:spPr/>
    </dgm:pt>
    <dgm:pt modelId="{70EE36D3-42E8-4F4C-8088-AE068625BF38}" type="pres">
      <dgm:prSet presAssocID="{37294D3A-4C96-472E-A1C1-B293358E8720}" presName="accent_3" presStyleCnt="0"/>
      <dgm:spPr/>
    </dgm:pt>
    <dgm:pt modelId="{39A709C0-2FEA-4E61-A0B3-48AFBAB47E52}" type="pres">
      <dgm:prSet presAssocID="{37294D3A-4C96-472E-A1C1-B293358E8720}" presName="accentRepeatNode" presStyleLbl="solidFgAcc1" presStyleIdx="2" presStyleCnt="3"/>
      <dgm:spPr>
        <a:ln>
          <a:solidFill>
            <a:schemeClr val="accent1">
              <a:lumMod val="75000"/>
            </a:schemeClr>
          </a:solidFill>
        </a:ln>
      </dgm:spPr>
    </dgm:pt>
  </dgm:ptLst>
  <dgm:cxnLst>
    <dgm:cxn modelId="{AE139F10-B850-4C94-A289-C5185DCDDA39}" srcId="{B2C1FF53-6B85-4331-8119-6BFA4DA630F7}" destId="{37294D3A-4C96-472E-A1C1-B293358E8720}" srcOrd="2" destOrd="0" parTransId="{0A2D835C-30D2-4372-9B02-6096F2F22485}" sibTransId="{BB9A07BB-5974-4BA4-8789-2C20D14CE544}"/>
    <dgm:cxn modelId="{2DC61B24-F099-4447-AEBA-A6AE40C51A87}" type="presOf" srcId="{69AD6B34-D06B-4755-9037-85FC21ECFEC1}" destId="{2059FFA7-E1F7-4A17-AA60-F7CB31FB01BD}" srcOrd="0" destOrd="0" presId="urn:microsoft.com/office/officeart/2008/layout/VerticalCurvedList"/>
    <dgm:cxn modelId="{42C85A2B-9C06-4666-9677-8310DA400B5B}" srcId="{B2C1FF53-6B85-4331-8119-6BFA4DA630F7}" destId="{69AD6B34-D06B-4755-9037-85FC21ECFEC1}" srcOrd="0" destOrd="0" parTransId="{26E4C91F-42BC-4861-B4BE-41A478AC8256}" sibTransId="{6E64F5BB-149B-4701-A2D9-8506D3744D71}"/>
    <dgm:cxn modelId="{AECBDB55-CB95-4D6C-8D32-014392DD8045}" type="presOf" srcId="{37294D3A-4C96-472E-A1C1-B293358E8720}" destId="{2B7C4E83-C10A-4508-9F2A-6A90749EE7A8}" srcOrd="0" destOrd="0" presId="urn:microsoft.com/office/officeart/2008/layout/VerticalCurvedList"/>
    <dgm:cxn modelId="{8500FA81-2DBB-4367-B212-C3A0ABD24530}" type="presOf" srcId="{6E64F5BB-149B-4701-A2D9-8506D3744D71}" destId="{3C7D2603-F024-43F6-86D0-48ADC3D1559D}" srcOrd="0" destOrd="0" presId="urn:microsoft.com/office/officeart/2008/layout/VerticalCurvedList"/>
    <dgm:cxn modelId="{16B7DC8A-AA34-47AA-816C-F4645BE9A3FB}" type="presOf" srcId="{B0A78CE4-8058-419C-88C5-92D3B2CC0360}" destId="{853AAE4A-20D0-42DD-81EC-2D5637F590C8}" srcOrd="0" destOrd="0" presId="urn:microsoft.com/office/officeart/2008/layout/VerticalCurvedList"/>
    <dgm:cxn modelId="{1A994CF1-1864-4118-B4D3-6E9BD8EDA6F0}" type="presOf" srcId="{B2C1FF53-6B85-4331-8119-6BFA4DA630F7}" destId="{0A9BB7D0-FD2E-49FE-B76D-A3A7AC7B427C}" srcOrd="0" destOrd="0" presId="urn:microsoft.com/office/officeart/2008/layout/VerticalCurvedList"/>
    <dgm:cxn modelId="{4996DFF2-22D1-44D7-BF8A-78F1DF53309C}" srcId="{B2C1FF53-6B85-4331-8119-6BFA4DA630F7}" destId="{B0A78CE4-8058-419C-88C5-92D3B2CC0360}" srcOrd="1" destOrd="0" parTransId="{578F1EBC-FB07-4350-A2A5-D8316B2FE098}" sibTransId="{4ADDB854-FC64-42B1-86DC-27763EBEA3D6}"/>
    <dgm:cxn modelId="{2D09131B-9B2E-46E0-AC98-626A7AADA7DE}" type="presParOf" srcId="{0A9BB7D0-FD2E-49FE-B76D-A3A7AC7B427C}" destId="{9DD3C2E7-46E0-4C55-8664-7E8FA6865E52}" srcOrd="0" destOrd="0" presId="urn:microsoft.com/office/officeart/2008/layout/VerticalCurvedList"/>
    <dgm:cxn modelId="{0602F45C-182B-4B3A-8E6A-296BE5D33876}" type="presParOf" srcId="{9DD3C2E7-46E0-4C55-8664-7E8FA6865E52}" destId="{F6590222-38C1-40C4-BE24-521174313C5C}" srcOrd="0" destOrd="0" presId="urn:microsoft.com/office/officeart/2008/layout/VerticalCurvedList"/>
    <dgm:cxn modelId="{30C31017-03ED-48B5-A426-869A961E55EA}" type="presParOf" srcId="{F6590222-38C1-40C4-BE24-521174313C5C}" destId="{6771DD9F-B8B3-45C0-A084-F020FE647D55}" srcOrd="0" destOrd="0" presId="urn:microsoft.com/office/officeart/2008/layout/VerticalCurvedList"/>
    <dgm:cxn modelId="{C49DA3A3-3EE3-47D8-BB7D-E883AD2FA7B2}" type="presParOf" srcId="{F6590222-38C1-40C4-BE24-521174313C5C}" destId="{3C7D2603-F024-43F6-86D0-48ADC3D1559D}" srcOrd="1" destOrd="0" presId="urn:microsoft.com/office/officeart/2008/layout/VerticalCurvedList"/>
    <dgm:cxn modelId="{40F0B7D4-0719-402F-916C-62B4ACA6B8B6}" type="presParOf" srcId="{F6590222-38C1-40C4-BE24-521174313C5C}" destId="{5AE10F55-7577-4526-9C4E-019D1B6BBE31}" srcOrd="2" destOrd="0" presId="urn:microsoft.com/office/officeart/2008/layout/VerticalCurvedList"/>
    <dgm:cxn modelId="{29A35B69-CAA2-414D-B9B8-87F4D6F27B47}" type="presParOf" srcId="{F6590222-38C1-40C4-BE24-521174313C5C}" destId="{D4F8B930-FA87-4F59-9B5A-5EAB9D9809C9}" srcOrd="3" destOrd="0" presId="urn:microsoft.com/office/officeart/2008/layout/VerticalCurvedList"/>
    <dgm:cxn modelId="{55E3718A-AF3B-4019-B242-0160567A7FAA}" type="presParOf" srcId="{9DD3C2E7-46E0-4C55-8664-7E8FA6865E52}" destId="{2059FFA7-E1F7-4A17-AA60-F7CB31FB01BD}" srcOrd="1" destOrd="0" presId="urn:microsoft.com/office/officeart/2008/layout/VerticalCurvedList"/>
    <dgm:cxn modelId="{61E61133-0613-4DCE-9C78-4876E2F05D83}" type="presParOf" srcId="{9DD3C2E7-46E0-4C55-8664-7E8FA6865E52}" destId="{8D8F9A2D-5936-4DEB-9E6C-C5556F7D5139}" srcOrd="2" destOrd="0" presId="urn:microsoft.com/office/officeart/2008/layout/VerticalCurvedList"/>
    <dgm:cxn modelId="{0B2BC434-50C5-4DC9-8CA1-43C2319E38C5}" type="presParOf" srcId="{8D8F9A2D-5936-4DEB-9E6C-C5556F7D5139}" destId="{2F18C895-4A3D-4B9E-8DF4-F90225FCB47D}" srcOrd="0" destOrd="0" presId="urn:microsoft.com/office/officeart/2008/layout/VerticalCurvedList"/>
    <dgm:cxn modelId="{47EC7BCA-B4AB-4A68-B0A3-559D6AA34ABE}" type="presParOf" srcId="{9DD3C2E7-46E0-4C55-8664-7E8FA6865E52}" destId="{853AAE4A-20D0-42DD-81EC-2D5637F590C8}" srcOrd="3" destOrd="0" presId="urn:microsoft.com/office/officeart/2008/layout/VerticalCurvedList"/>
    <dgm:cxn modelId="{BE457399-5334-4CAD-A78F-03279DA4C483}" type="presParOf" srcId="{9DD3C2E7-46E0-4C55-8664-7E8FA6865E52}" destId="{CA2742EC-AA11-4AF2-8EF7-7D48BF86E446}" srcOrd="4" destOrd="0" presId="urn:microsoft.com/office/officeart/2008/layout/VerticalCurvedList"/>
    <dgm:cxn modelId="{6EC1D489-8C74-4DCD-BA95-074CC3407734}" type="presParOf" srcId="{CA2742EC-AA11-4AF2-8EF7-7D48BF86E446}" destId="{978ECB9D-16C4-4206-88BB-628396A980E2}" srcOrd="0" destOrd="0" presId="urn:microsoft.com/office/officeart/2008/layout/VerticalCurvedList"/>
    <dgm:cxn modelId="{9A5B0880-1888-494D-95C0-3D3359F883BD}" type="presParOf" srcId="{9DD3C2E7-46E0-4C55-8664-7E8FA6865E52}" destId="{2B7C4E83-C10A-4508-9F2A-6A90749EE7A8}" srcOrd="5" destOrd="0" presId="urn:microsoft.com/office/officeart/2008/layout/VerticalCurvedList"/>
    <dgm:cxn modelId="{CD401B09-6AF7-40F3-B4DC-C6B0E0C28EE8}" type="presParOf" srcId="{9DD3C2E7-46E0-4C55-8664-7E8FA6865E52}" destId="{70EE36D3-42E8-4F4C-8088-AE068625BF38}" srcOrd="6" destOrd="0" presId="urn:microsoft.com/office/officeart/2008/layout/VerticalCurvedList"/>
    <dgm:cxn modelId="{DBD96A4E-4F9E-4A8E-BF4F-C174D2666F45}" type="presParOf" srcId="{70EE36D3-42E8-4F4C-8088-AE068625BF38}" destId="{39A709C0-2FEA-4E61-A0B3-48AFBAB47E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4F61E-8C2E-4C8F-A55E-9E921DC20740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C884CA-2C26-4591-A1B7-EE3F8811C4D5}">
      <dgm:prSet phldrT="[Text]"/>
      <dgm:spPr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Backend</a:t>
          </a:r>
        </a:p>
      </dgm:t>
    </dgm:pt>
    <dgm:pt modelId="{CCE52A6B-CCD3-4818-895B-BE06E1FD19FD}" type="parTrans" cxnId="{6AB16F4D-E12E-4D44-8F39-4D61E0A03111}">
      <dgm:prSet/>
      <dgm:spPr/>
      <dgm:t>
        <a:bodyPr/>
        <a:lstStyle/>
        <a:p>
          <a:endParaRPr lang="de-DE"/>
        </a:p>
      </dgm:t>
    </dgm:pt>
    <dgm:pt modelId="{9BA10F4F-D646-4B2C-A9DA-7AF0DE01720C}" type="sibTrans" cxnId="{6AB16F4D-E12E-4D44-8F39-4D61E0A03111}">
      <dgm:prSet/>
      <dgm:spPr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Datenbank</a:t>
          </a:r>
        </a:p>
      </dgm:t>
    </dgm:pt>
    <dgm:pt modelId="{68944D2D-B5EE-48F5-9932-6AE45CDEE18F}">
      <dgm:prSet phldrT="[Text]" custT="1"/>
      <dgm:spPr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solidFill>
                <a:schemeClr val="tx1"/>
              </a:solidFill>
            </a:rPr>
            <a:t>Frontend</a:t>
          </a:r>
        </a:p>
      </dgm:t>
    </dgm:pt>
    <dgm:pt modelId="{E2777949-8FE2-4B19-96AE-ABFD6A3C8BF0}" type="parTrans" cxnId="{F1451F18-FF86-4F55-97E3-A8116AA633F6}">
      <dgm:prSet/>
      <dgm:spPr/>
      <dgm:t>
        <a:bodyPr/>
        <a:lstStyle/>
        <a:p>
          <a:endParaRPr lang="de-DE"/>
        </a:p>
      </dgm:t>
    </dgm:pt>
    <dgm:pt modelId="{F3A0029C-A6F9-442B-88E9-3F1F3881396F}" type="sibTrans" cxnId="{F1451F18-FF86-4F55-97E3-A8116AA633F6}">
      <dgm:prSet custT="1"/>
      <dgm:spPr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solidFill>
                <a:schemeClr val="tx1"/>
              </a:solidFill>
            </a:rPr>
            <a:t>API</a:t>
          </a:r>
          <a:endParaRPr lang="de-DE" sz="3600" dirty="0">
            <a:solidFill>
              <a:schemeClr val="tx1"/>
            </a:solidFill>
          </a:endParaRPr>
        </a:p>
      </dgm:t>
    </dgm:pt>
    <dgm:pt modelId="{6E2F2A2B-C516-4DE7-AFD0-085E05CC679E}" type="pres">
      <dgm:prSet presAssocID="{2F94F61E-8C2E-4C8F-A55E-9E921DC20740}" presName="Name0" presStyleCnt="0">
        <dgm:presLayoutVars>
          <dgm:chMax/>
          <dgm:chPref/>
          <dgm:dir/>
          <dgm:animLvl val="lvl"/>
        </dgm:presLayoutVars>
      </dgm:prSet>
      <dgm:spPr/>
    </dgm:pt>
    <dgm:pt modelId="{12F3D3A6-255E-4533-A4D4-E3E00D7E0D6D}" type="pres">
      <dgm:prSet presAssocID="{41C884CA-2C26-4591-A1B7-EE3F8811C4D5}" presName="composite" presStyleCnt="0"/>
      <dgm:spPr/>
    </dgm:pt>
    <dgm:pt modelId="{8B4850D0-4261-4FE1-8594-6E6AEDE85075}" type="pres">
      <dgm:prSet presAssocID="{41C884CA-2C26-4591-A1B7-EE3F8811C4D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AAA7FDC-F22E-4EA9-B5E7-8841F04B568E}" type="pres">
      <dgm:prSet presAssocID="{41C884CA-2C26-4591-A1B7-EE3F8811C4D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8DC5237-7E04-42AC-B48E-C1A7C99741C0}" type="pres">
      <dgm:prSet presAssocID="{41C884CA-2C26-4591-A1B7-EE3F8811C4D5}" presName="BalanceSpacing" presStyleCnt="0"/>
      <dgm:spPr/>
    </dgm:pt>
    <dgm:pt modelId="{EF3055A9-791B-47C2-B0F7-48CA02A8B51E}" type="pres">
      <dgm:prSet presAssocID="{41C884CA-2C26-4591-A1B7-EE3F8811C4D5}" presName="BalanceSpacing1" presStyleCnt="0"/>
      <dgm:spPr/>
    </dgm:pt>
    <dgm:pt modelId="{8A6EDE87-4597-4DD7-9F10-66146604922D}" type="pres">
      <dgm:prSet presAssocID="{9BA10F4F-D646-4B2C-A9DA-7AF0DE01720C}" presName="Accent1Text" presStyleLbl="node1" presStyleIdx="1" presStyleCnt="4"/>
      <dgm:spPr/>
    </dgm:pt>
    <dgm:pt modelId="{58AB530B-AF46-4134-A92B-5B3DB7AC6B02}" type="pres">
      <dgm:prSet presAssocID="{9BA10F4F-D646-4B2C-A9DA-7AF0DE01720C}" presName="spaceBetweenRectangles" presStyleCnt="0"/>
      <dgm:spPr/>
    </dgm:pt>
    <dgm:pt modelId="{B5AC2F74-5F2B-4D3D-810E-A5F25A63F4C4}" type="pres">
      <dgm:prSet presAssocID="{68944D2D-B5EE-48F5-9932-6AE45CDEE18F}" presName="composite" presStyleCnt="0"/>
      <dgm:spPr/>
    </dgm:pt>
    <dgm:pt modelId="{F38D399F-A744-4E0F-A13A-0D9F0B10A04D}" type="pres">
      <dgm:prSet presAssocID="{68944D2D-B5EE-48F5-9932-6AE45CDEE18F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FB3816B-A773-41BB-B44D-BE667F67885A}" type="pres">
      <dgm:prSet presAssocID="{68944D2D-B5EE-48F5-9932-6AE45CDEE18F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78936F9-6934-4A75-AF9E-4673FAE30694}" type="pres">
      <dgm:prSet presAssocID="{68944D2D-B5EE-48F5-9932-6AE45CDEE18F}" presName="BalanceSpacing" presStyleCnt="0"/>
      <dgm:spPr/>
    </dgm:pt>
    <dgm:pt modelId="{E0D4CA7E-7617-4199-845B-E415F6891F0A}" type="pres">
      <dgm:prSet presAssocID="{68944D2D-B5EE-48F5-9932-6AE45CDEE18F}" presName="BalanceSpacing1" presStyleCnt="0"/>
      <dgm:spPr/>
    </dgm:pt>
    <dgm:pt modelId="{95B151B3-7D59-421F-AB15-0948D1ADCF61}" type="pres">
      <dgm:prSet presAssocID="{F3A0029C-A6F9-442B-88E9-3F1F3881396F}" presName="Accent1Text" presStyleLbl="node1" presStyleIdx="3" presStyleCnt="4"/>
      <dgm:spPr/>
    </dgm:pt>
  </dgm:ptLst>
  <dgm:cxnLst>
    <dgm:cxn modelId="{F1451F18-FF86-4F55-97E3-A8116AA633F6}" srcId="{2F94F61E-8C2E-4C8F-A55E-9E921DC20740}" destId="{68944D2D-B5EE-48F5-9932-6AE45CDEE18F}" srcOrd="1" destOrd="0" parTransId="{E2777949-8FE2-4B19-96AE-ABFD6A3C8BF0}" sibTransId="{F3A0029C-A6F9-442B-88E9-3F1F3881396F}"/>
    <dgm:cxn modelId="{CEDBBB2D-9DF3-4692-8B03-EDB35DF1F65A}" type="presOf" srcId="{68944D2D-B5EE-48F5-9932-6AE45CDEE18F}" destId="{F38D399F-A744-4E0F-A13A-0D9F0B10A04D}" srcOrd="0" destOrd="0" presId="urn:microsoft.com/office/officeart/2008/layout/AlternatingHexagons"/>
    <dgm:cxn modelId="{6AB16F4D-E12E-4D44-8F39-4D61E0A03111}" srcId="{2F94F61E-8C2E-4C8F-A55E-9E921DC20740}" destId="{41C884CA-2C26-4591-A1B7-EE3F8811C4D5}" srcOrd="0" destOrd="0" parTransId="{CCE52A6B-CCD3-4818-895B-BE06E1FD19FD}" sibTransId="{9BA10F4F-D646-4B2C-A9DA-7AF0DE01720C}"/>
    <dgm:cxn modelId="{6384939C-187A-42D9-A2F7-E28C6792A814}" type="presOf" srcId="{9BA10F4F-D646-4B2C-A9DA-7AF0DE01720C}" destId="{8A6EDE87-4597-4DD7-9F10-66146604922D}" srcOrd="0" destOrd="0" presId="urn:microsoft.com/office/officeart/2008/layout/AlternatingHexagons"/>
    <dgm:cxn modelId="{45E78EA7-7BD5-469B-A79D-06196A68D71B}" type="presOf" srcId="{2F94F61E-8C2E-4C8F-A55E-9E921DC20740}" destId="{6E2F2A2B-C516-4DE7-AFD0-085E05CC679E}" srcOrd="0" destOrd="0" presId="urn:microsoft.com/office/officeart/2008/layout/AlternatingHexagons"/>
    <dgm:cxn modelId="{2AF44DA9-0828-4F05-B87D-909A1B089B6C}" type="presOf" srcId="{F3A0029C-A6F9-442B-88E9-3F1F3881396F}" destId="{95B151B3-7D59-421F-AB15-0948D1ADCF61}" srcOrd="0" destOrd="0" presId="urn:microsoft.com/office/officeart/2008/layout/AlternatingHexagons"/>
    <dgm:cxn modelId="{76C522AE-0BC9-4A82-A24A-3D5E7452E1FA}" type="presOf" srcId="{41C884CA-2C26-4591-A1B7-EE3F8811C4D5}" destId="{8B4850D0-4261-4FE1-8594-6E6AEDE85075}" srcOrd="0" destOrd="0" presId="urn:microsoft.com/office/officeart/2008/layout/AlternatingHexagons"/>
    <dgm:cxn modelId="{336A7D60-7498-4352-AAC8-EB2A51397407}" type="presParOf" srcId="{6E2F2A2B-C516-4DE7-AFD0-085E05CC679E}" destId="{12F3D3A6-255E-4533-A4D4-E3E00D7E0D6D}" srcOrd="0" destOrd="0" presId="urn:microsoft.com/office/officeart/2008/layout/AlternatingHexagons"/>
    <dgm:cxn modelId="{3E07AD79-9C0A-476D-A8FD-4D3328A81912}" type="presParOf" srcId="{12F3D3A6-255E-4533-A4D4-E3E00D7E0D6D}" destId="{8B4850D0-4261-4FE1-8594-6E6AEDE85075}" srcOrd="0" destOrd="0" presId="urn:microsoft.com/office/officeart/2008/layout/AlternatingHexagons"/>
    <dgm:cxn modelId="{DD2542DA-6420-4E83-A148-E6C6C7720889}" type="presParOf" srcId="{12F3D3A6-255E-4533-A4D4-E3E00D7E0D6D}" destId="{FAAA7FDC-F22E-4EA9-B5E7-8841F04B568E}" srcOrd="1" destOrd="0" presId="urn:microsoft.com/office/officeart/2008/layout/AlternatingHexagons"/>
    <dgm:cxn modelId="{BACD0F5B-FC74-4540-99A6-9833FE1B424A}" type="presParOf" srcId="{12F3D3A6-255E-4533-A4D4-E3E00D7E0D6D}" destId="{B8DC5237-7E04-42AC-B48E-C1A7C99741C0}" srcOrd="2" destOrd="0" presId="urn:microsoft.com/office/officeart/2008/layout/AlternatingHexagons"/>
    <dgm:cxn modelId="{4669E18F-765B-49E2-A8B8-1E25365F9726}" type="presParOf" srcId="{12F3D3A6-255E-4533-A4D4-E3E00D7E0D6D}" destId="{EF3055A9-791B-47C2-B0F7-48CA02A8B51E}" srcOrd="3" destOrd="0" presId="urn:microsoft.com/office/officeart/2008/layout/AlternatingHexagons"/>
    <dgm:cxn modelId="{353049C0-5178-49FA-A158-E5BE20CE1993}" type="presParOf" srcId="{12F3D3A6-255E-4533-A4D4-E3E00D7E0D6D}" destId="{8A6EDE87-4597-4DD7-9F10-66146604922D}" srcOrd="4" destOrd="0" presId="urn:microsoft.com/office/officeart/2008/layout/AlternatingHexagons"/>
    <dgm:cxn modelId="{656A5C5E-E192-45E0-9888-7C546DDE6871}" type="presParOf" srcId="{6E2F2A2B-C516-4DE7-AFD0-085E05CC679E}" destId="{58AB530B-AF46-4134-A92B-5B3DB7AC6B02}" srcOrd="1" destOrd="0" presId="urn:microsoft.com/office/officeart/2008/layout/AlternatingHexagons"/>
    <dgm:cxn modelId="{7610FDB5-197F-4C8D-A607-1F4AF1A27787}" type="presParOf" srcId="{6E2F2A2B-C516-4DE7-AFD0-085E05CC679E}" destId="{B5AC2F74-5F2B-4D3D-810E-A5F25A63F4C4}" srcOrd="2" destOrd="0" presId="urn:microsoft.com/office/officeart/2008/layout/AlternatingHexagons"/>
    <dgm:cxn modelId="{479C703B-E0F9-464F-8738-61725449C45D}" type="presParOf" srcId="{B5AC2F74-5F2B-4D3D-810E-A5F25A63F4C4}" destId="{F38D399F-A744-4E0F-A13A-0D9F0B10A04D}" srcOrd="0" destOrd="0" presId="urn:microsoft.com/office/officeart/2008/layout/AlternatingHexagons"/>
    <dgm:cxn modelId="{A4894383-AE86-46CA-9C79-79380117897A}" type="presParOf" srcId="{B5AC2F74-5F2B-4D3D-810E-A5F25A63F4C4}" destId="{4FB3816B-A773-41BB-B44D-BE667F67885A}" srcOrd="1" destOrd="0" presId="urn:microsoft.com/office/officeart/2008/layout/AlternatingHexagons"/>
    <dgm:cxn modelId="{692B5B09-02B6-41A0-AE91-29D962AF790D}" type="presParOf" srcId="{B5AC2F74-5F2B-4D3D-810E-A5F25A63F4C4}" destId="{978936F9-6934-4A75-AF9E-4673FAE30694}" srcOrd="2" destOrd="0" presId="urn:microsoft.com/office/officeart/2008/layout/AlternatingHexagons"/>
    <dgm:cxn modelId="{AA266642-7C8F-4887-B1DB-FF5DC806B13B}" type="presParOf" srcId="{B5AC2F74-5F2B-4D3D-810E-A5F25A63F4C4}" destId="{E0D4CA7E-7617-4199-845B-E415F6891F0A}" srcOrd="3" destOrd="0" presId="urn:microsoft.com/office/officeart/2008/layout/AlternatingHexagons"/>
    <dgm:cxn modelId="{0112CE88-59A2-48BD-85E2-9C65E46427E3}" type="presParOf" srcId="{B5AC2F74-5F2B-4D3D-810E-A5F25A63F4C4}" destId="{95B151B3-7D59-421F-AB15-0948D1ADCF6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A80F-C508-4C5F-9D6A-096F77F59E76}">
      <dsp:nvSpPr>
        <dsp:cNvPr id="0" name=""/>
        <dsp:cNvSpPr/>
      </dsp:nvSpPr>
      <dsp:spPr>
        <a:xfrm>
          <a:off x="0" y="0"/>
          <a:ext cx="6671310" cy="117443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solidFill>
                <a:schemeClr val="tx1"/>
              </a:solidFill>
            </a:rPr>
            <a:t>Einfache Erreichbarkeit</a:t>
          </a:r>
        </a:p>
      </dsp:txBody>
      <dsp:txXfrm>
        <a:off x="34398" y="34398"/>
        <a:ext cx="5404005" cy="1105636"/>
      </dsp:txXfrm>
    </dsp:sp>
    <dsp:sp modelId="{7801704D-FEDA-4A1F-8CBB-15865AF561CE}">
      <dsp:nvSpPr>
        <dsp:cNvPr id="0" name=""/>
        <dsp:cNvSpPr/>
      </dsp:nvSpPr>
      <dsp:spPr>
        <a:xfrm>
          <a:off x="588644" y="1370171"/>
          <a:ext cx="6671310" cy="117443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solidFill>
                <a:schemeClr val="tx1"/>
              </a:solidFill>
            </a:rPr>
            <a:t>Angenehme Benutzeroberfläche</a:t>
          </a:r>
        </a:p>
      </dsp:txBody>
      <dsp:txXfrm>
        <a:off x="623042" y="1404569"/>
        <a:ext cx="5250487" cy="1105636"/>
      </dsp:txXfrm>
    </dsp:sp>
    <dsp:sp modelId="{47E32BE6-1F89-4A07-BFDC-883A235D4611}">
      <dsp:nvSpPr>
        <dsp:cNvPr id="0" name=""/>
        <dsp:cNvSpPr/>
      </dsp:nvSpPr>
      <dsp:spPr>
        <a:xfrm>
          <a:off x="1177289" y="2740342"/>
          <a:ext cx="6671310" cy="117443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solidFill>
                <a:schemeClr val="tx1"/>
              </a:solidFill>
            </a:rPr>
            <a:t>Orientierung am Lehrplan</a:t>
          </a:r>
        </a:p>
      </dsp:txBody>
      <dsp:txXfrm>
        <a:off x="1211687" y="2774740"/>
        <a:ext cx="5250487" cy="1105636"/>
      </dsp:txXfrm>
    </dsp:sp>
    <dsp:sp modelId="{58AAD07A-74AB-49E5-8725-3725FB8F65C1}">
      <dsp:nvSpPr>
        <dsp:cNvPr id="0" name=""/>
        <dsp:cNvSpPr/>
      </dsp:nvSpPr>
      <dsp:spPr>
        <a:xfrm>
          <a:off x="5907928" y="890611"/>
          <a:ext cx="763381" cy="763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6079689" y="890611"/>
        <a:ext cx="419859" cy="574444"/>
      </dsp:txXfrm>
    </dsp:sp>
    <dsp:sp modelId="{16B2D81C-288D-490A-BBBD-E3E74AF780E5}">
      <dsp:nvSpPr>
        <dsp:cNvPr id="0" name=""/>
        <dsp:cNvSpPr/>
      </dsp:nvSpPr>
      <dsp:spPr>
        <a:xfrm>
          <a:off x="6496573" y="2252953"/>
          <a:ext cx="763381" cy="763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6668334" y="2252953"/>
        <a:ext cx="419859" cy="574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D2603-F024-43F6-86D0-48ADC3D1559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9FFA7-E1F7-4A17-AA60-F7CB31FB01BD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</a:rPr>
            <a:t>Vokabeltest</a:t>
          </a:r>
        </a:p>
      </dsp:txBody>
      <dsp:txXfrm>
        <a:off x="564979" y="406400"/>
        <a:ext cx="5475833" cy="812800"/>
      </dsp:txXfrm>
    </dsp:sp>
    <dsp:sp modelId="{2F18C895-4A3D-4B9E-8DF4-F90225FCB47D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AAE4A-20D0-42DD-81EC-2D5637F590C8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</a:rPr>
            <a:t>Hörverstehen</a:t>
          </a:r>
        </a:p>
      </dsp:txBody>
      <dsp:txXfrm>
        <a:off x="860432" y="1625599"/>
        <a:ext cx="5180380" cy="812800"/>
      </dsp:txXfrm>
    </dsp:sp>
    <dsp:sp modelId="{978ECB9D-16C4-4206-88BB-628396A980E2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C4E83-C10A-4508-9F2A-6A90749EE7A8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</a:rPr>
            <a:t>Satzpuzzle</a:t>
          </a:r>
        </a:p>
      </dsp:txBody>
      <dsp:txXfrm>
        <a:off x="564979" y="2844800"/>
        <a:ext cx="5475833" cy="812800"/>
      </dsp:txXfrm>
    </dsp:sp>
    <dsp:sp modelId="{39A709C0-2FEA-4E61-A0B3-48AFBAB47E52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850D0-4261-4FE1-8594-6E6AEDE85075}">
      <dsp:nvSpPr>
        <dsp:cNvPr id="0" name=""/>
        <dsp:cNvSpPr/>
      </dsp:nvSpPr>
      <dsp:spPr>
        <a:xfrm rot="5400000">
          <a:off x="3426623" y="739223"/>
          <a:ext cx="2250507" cy="19579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</a:rPr>
            <a:t>Backend</a:t>
          </a:r>
        </a:p>
      </dsp:txBody>
      <dsp:txXfrm rot="-5400000">
        <a:off x="3878018" y="943644"/>
        <a:ext cx="1347717" cy="1549099"/>
      </dsp:txXfrm>
    </dsp:sp>
    <dsp:sp modelId="{FAAA7FDC-F22E-4EA9-B5E7-8841F04B568E}">
      <dsp:nvSpPr>
        <dsp:cNvPr id="0" name=""/>
        <dsp:cNvSpPr/>
      </dsp:nvSpPr>
      <dsp:spPr>
        <a:xfrm>
          <a:off x="5590261" y="1043042"/>
          <a:ext cx="2511566" cy="135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EDE87-4597-4DD7-9F10-66146604922D}">
      <dsp:nvSpPr>
        <dsp:cNvPr id="0" name=""/>
        <dsp:cNvSpPr/>
      </dsp:nvSpPr>
      <dsp:spPr>
        <a:xfrm rot="5400000">
          <a:off x="1312046" y="739223"/>
          <a:ext cx="2250507" cy="19579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solidFill>
                <a:schemeClr val="tx1"/>
              </a:solidFill>
            </a:rPr>
            <a:t>Datenbank</a:t>
          </a:r>
        </a:p>
      </dsp:txBody>
      <dsp:txXfrm rot="-5400000">
        <a:off x="1763441" y="943644"/>
        <a:ext cx="1347717" cy="1549099"/>
      </dsp:txXfrm>
    </dsp:sp>
    <dsp:sp modelId="{F38D399F-A744-4E0F-A13A-0D9F0B10A04D}">
      <dsp:nvSpPr>
        <dsp:cNvPr id="0" name=""/>
        <dsp:cNvSpPr/>
      </dsp:nvSpPr>
      <dsp:spPr>
        <a:xfrm rot="5400000">
          <a:off x="2365283" y="2649454"/>
          <a:ext cx="2250507" cy="19579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</a:rPr>
            <a:t>Frontend</a:t>
          </a:r>
        </a:p>
      </dsp:txBody>
      <dsp:txXfrm rot="-5400000">
        <a:off x="2816678" y="2853875"/>
        <a:ext cx="1347717" cy="1549099"/>
      </dsp:txXfrm>
    </dsp:sp>
    <dsp:sp modelId="{4FB3816B-A773-41BB-B44D-BE667F67885A}">
      <dsp:nvSpPr>
        <dsp:cNvPr id="0" name=""/>
        <dsp:cNvSpPr/>
      </dsp:nvSpPr>
      <dsp:spPr>
        <a:xfrm>
          <a:off x="0" y="2953273"/>
          <a:ext cx="2430548" cy="135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151B3-7D59-421F-AB15-0948D1ADCF61}">
      <dsp:nvSpPr>
        <dsp:cNvPr id="0" name=""/>
        <dsp:cNvSpPr/>
      </dsp:nvSpPr>
      <dsp:spPr>
        <a:xfrm rot="5400000">
          <a:off x="4479860" y="2649454"/>
          <a:ext cx="2250507" cy="19579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28575">
          <a:solidFill>
            <a:schemeClr val="accent1">
              <a:lumMod val="75000"/>
            </a:schemeClr>
          </a:solidFill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</a:rPr>
            <a:t>API</a:t>
          </a:r>
          <a:endParaRPr lang="de-DE" sz="3600" kern="1200" dirty="0">
            <a:solidFill>
              <a:schemeClr val="tx1"/>
            </a:solidFill>
          </a:endParaRPr>
        </a:p>
      </dsp:txBody>
      <dsp:txXfrm rot="-5400000">
        <a:off x="4931255" y="2853875"/>
        <a:ext cx="1347717" cy="1549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C4D5-9C7D-41EC-9F0C-018B8DB8266A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63ED9-8690-408E-9998-01C799395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9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63ED9-8690-408E-9998-01C79939515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oup 8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34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3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25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3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196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9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238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9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515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68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2718C1B-80D5-4301-9FE2-8D5E64601FD7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58054CFD-443B-4D54-AAAC-D28E4EC64C3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2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D7614-E00C-4E11-807B-1FC2F4752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020" y="902209"/>
            <a:ext cx="7080026" cy="2096410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IT-Fachenglisch</a:t>
            </a:r>
            <a:br>
              <a:rPr lang="de-DE" sz="5400" dirty="0">
                <a:solidFill>
                  <a:schemeClr val="tx1"/>
                </a:solidFill>
              </a:rPr>
            </a:br>
            <a:r>
              <a:rPr lang="de-DE" sz="5400" dirty="0">
                <a:solidFill>
                  <a:schemeClr val="tx1"/>
                </a:solidFill>
              </a:rPr>
              <a:t>Lernapplikation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330826-AFC6-46D4-B7A5-8A84590E1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20" y="3318283"/>
            <a:ext cx="7080026" cy="1156181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Ein Projekt von Justin Klaußnitzer, </a:t>
            </a:r>
            <a:br>
              <a:rPr lang="de-DE" sz="2400" dirty="0">
                <a:solidFill>
                  <a:schemeClr val="tx1"/>
                </a:solidFill>
              </a:rPr>
            </a:br>
            <a:r>
              <a:rPr lang="de-DE" sz="2400" dirty="0">
                <a:solidFill>
                  <a:schemeClr val="tx1"/>
                </a:solidFill>
              </a:rPr>
              <a:t>Eric Naumburger, Tom Heinzig und Marvin Eckert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70E8AE-60B3-4A10-84D2-38770C45167E}"/>
              </a:ext>
            </a:extLst>
          </p:cNvPr>
          <p:cNvSpPr/>
          <p:nvPr/>
        </p:nvSpPr>
        <p:spPr>
          <a:xfrm>
            <a:off x="468351" y="423746"/>
            <a:ext cx="2698595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AF08C6-4D83-4A63-B5FD-C23BF3CE8B82}"/>
              </a:ext>
            </a:extLst>
          </p:cNvPr>
          <p:cNvSpPr/>
          <p:nvPr/>
        </p:nvSpPr>
        <p:spPr>
          <a:xfrm>
            <a:off x="6010507" y="4627756"/>
            <a:ext cx="2698595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BEA127-3CD6-4523-9A0D-8B154D17219D}"/>
              </a:ext>
            </a:extLst>
          </p:cNvPr>
          <p:cNvSpPr/>
          <p:nvPr/>
        </p:nvSpPr>
        <p:spPr>
          <a:xfrm>
            <a:off x="260195" y="423746"/>
            <a:ext cx="775759" cy="42040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764851-A357-422C-9403-CE3C088A87B9}"/>
              </a:ext>
            </a:extLst>
          </p:cNvPr>
          <p:cNvSpPr/>
          <p:nvPr/>
        </p:nvSpPr>
        <p:spPr>
          <a:xfrm>
            <a:off x="7989099" y="728546"/>
            <a:ext cx="775759" cy="42040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2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29529"/>
            <a:ext cx="7200900" cy="123825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2.2 Backend und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CADD-D2F7-4D60-B989-EF59DD13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12" y="1626588"/>
            <a:ext cx="8230054" cy="3798852"/>
          </a:xfrm>
        </p:spPr>
        <p:txBody>
          <a:bodyPr>
            <a:normAutofit/>
          </a:bodyPr>
          <a:lstStyle/>
          <a:p>
            <a:r>
              <a:rPr lang="de-DE" sz="2800" dirty="0"/>
              <a:t> </a:t>
            </a:r>
            <a:r>
              <a:rPr lang="de-DE" sz="2800" b="1" dirty="0">
                <a:solidFill>
                  <a:srgbClr val="1A2E40"/>
                </a:solidFill>
              </a:rPr>
              <a:t>API</a:t>
            </a:r>
            <a:r>
              <a:rPr lang="de-DE" sz="2800" b="1" dirty="0"/>
              <a:t> (</a:t>
            </a:r>
            <a:r>
              <a:rPr lang="de-DE" sz="2800" b="1" dirty="0" err="1"/>
              <a:t>Application</a:t>
            </a:r>
            <a:r>
              <a:rPr lang="de-DE" sz="2800" b="1" dirty="0"/>
              <a:t> </a:t>
            </a:r>
            <a:r>
              <a:rPr lang="de-DE" sz="2800" b="1" dirty="0" err="1"/>
              <a:t>Programming</a:t>
            </a:r>
            <a:r>
              <a:rPr lang="de-DE" sz="2800" b="1" dirty="0"/>
              <a:t> Interface)</a:t>
            </a:r>
          </a:p>
          <a:p>
            <a:pPr marL="397764" lvl="1" indent="0">
              <a:buNone/>
            </a:pPr>
            <a:r>
              <a:rPr lang="de-DE" sz="2800" i="0" dirty="0">
                <a:sym typeface="Wingdings" panose="05000000000000000000" pitchFamily="2" charset="2"/>
              </a:rPr>
              <a:t>  Schnittstelle zwischen Backend und Datenbank</a:t>
            </a:r>
          </a:p>
          <a:p>
            <a:pPr lvl="1"/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b="1" dirty="0">
                <a:sym typeface="Wingdings" panose="05000000000000000000" pitchFamily="2" charset="2"/>
              </a:rPr>
              <a:t>Backend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</a:p>
          <a:p>
            <a:pPr marL="397764" lvl="1" indent="0">
              <a:buNone/>
            </a:pPr>
            <a:r>
              <a:rPr lang="de-DE" sz="2800" i="0" dirty="0">
                <a:sym typeface="Wingdings" panose="05000000000000000000" pitchFamily="2" charset="2"/>
              </a:rPr>
              <a:t>  Aufbereitung der Daten für die Darstellung</a:t>
            </a:r>
          </a:p>
          <a:p>
            <a:pPr lvl="1"/>
            <a:endParaRPr lang="de-DE" sz="2650" dirty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à"/>
            </a:pPr>
            <a:endParaRPr lang="de-DE" sz="2350" dirty="0">
              <a:sym typeface="Wingdings" panose="05000000000000000000" pitchFamily="2" charset="2"/>
            </a:endParaRPr>
          </a:p>
          <a:p>
            <a:pPr marL="27675" indent="0">
              <a:buNone/>
            </a:pPr>
            <a:endParaRPr lang="de-DE" sz="2800" dirty="0">
              <a:sym typeface="Wingdings" panose="05000000000000000000" pitchFamily="2" charset="2"/>
            </a:endParaRPr>
          </a:p>
          <a:p>
            <a:pPr marL="95175" indent="0">
              <a:buNone/>
            </a:pPr>
            <a:endParaRPr lang="de-DE" sz="2800" dirty="0">
              <a:solidFill>
                <a:srgbClr val="EBE7DD"/>
              </a:solidFill>
            </a:endParaRP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9EFE2A1-A94C-4B3E-A864-A315087A5B3A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1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CADD-D2F7-4D60-B989-EF59DD13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499360"/>
            <a:ext cx="7765322" cy="2866136"/>
          </a:xfrm>
        </p:spPr>
        <p:txBody>
          <a:bodyPr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AE0D7B-9111-4F88-BA9F-915A3489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50368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57" y="192358"/>
            <a:ext cx="7200900" cy="123825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2.3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CADD-D2F7-4D60-B989-EF59DD13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50744"/>
            <a:ext cx="7765322" cy="604436"/>
          </a:xfrm>
        </p:spPr>
        <p:txBody>
          <a:bodyPr>
            <a:normAutofit/>
          </a:bodyPr>
          <a:lstStyle/>
          <a:p>
            <a:r>
              <a:rPr lang="de-DE" sz="3200" dirty="0"/>
              <a:t>gleiches Designschema in allen</a:t>
            </a:r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B10FEF-A6FE-4639-A96D-F602C7084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40" y="2401748"/>
            <a:ext cx="2639614" cy="288857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11B4B61-F663-4682-B0AE-27A71DC9400E}"/>
              </a:ext>
            </a:extLst>
          </p:cNvPr>
          <p:cNvSpPr txBox="1">
            <a:spLocks/>
          </p:cNvSpPr>
          <p:nvPr/>
        </p:nvSpPr>
        <p:spPr>
          <a:xfrm>
            <a:off x="685346" y="2588994"/>
            <a:ext cx="5334454" cy="1506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500" dirty="0"/>
              <a:t>Steuerelemente automatisch an Fenstergröße Anpassbar (Responsive)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372648-F78C-499C-8364-1203D31CC437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80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57" y="222095"/>
            <a:ext cx="7200900" cy="123825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3.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CADD-D2F7-4D60-B989-EF59DD13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2752"/>
            <a:ext cx="7765322" cy="3580412"/>
          </a:xfrm>
        </p:spPr>
        <p:txBody>
          <a:bodyPr>
            <a:normAutofit/>
          </a:bodyPr>
          <a:lstStyle/>
          <a:p>
            <a:r>
              <a:rPr lang="de-DE" sz="3200" dirty="0"/>
              <a:t> </a:t>
            </a:r>
            <a:r>
              <a:rPr lang="de-DE" sz="2800" dirty="0"/>
              <a:t>2 von 3 der geplanten Übungen fertiggestellt</a:t>
            </a:r>
          </a:p>
          <a:p>
            <a:endParaRPr lang="de-DE" sz="2800" dirty="0"/>
          </a:p>
          <a:p>
            <a:r>
              <a:rPr lang="de-DE" sz="2800" dirty="0"/>
              <a:t> 7 Kapitel in die Datenbank übernommen</a:t>
            </a:r>
          </a:p>
          <a:p>
            <a:endParaRPr lang="de-DE" sz="2800" dirty="0"/>
          </a:p>
          <a:p>
            <a:r>
              <a:rPr lang="de-DE" sz="2800" dirty="0"/>
              <a:t>Website noch nicht auf einem Server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06E9E2-22F7-4C76-ADB9-B84D0098D114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6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3" y="181256"/>
            <a:ext cx="9043546" cy="1204080"/>
          </a:xfrm>
        </p:spPr>
        <p:txBody>
          <a:bodyPr>
            <a:normAutofit/>
          </a:bodyPr>
          <a:lstStyle/>
          <a:p>
            <a:pPr algn="ctr"/>
            <a:r>
              <a:rPr lang="de-DE" sz="4000" dirty="0"/>
              <a:t>Vielen Dank 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659CDA-31F8-4918-A57C-398271F21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6"/>
          <a:stretch/>
        </p:blipFill>
        <p:spPr>
          <a:xfrm>
            <a:off x="2562225" y="1113268"/>
            <a:ext cx="4019550" cy="410664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2A2CD99-B93D-4E9A-BF4C-79B3DDBC07FE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40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3B1F0-AAAD-4B03-A0D0-5D0070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57" y="175866"/>
            <a:ext cx="7200900" cy="915329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75C53-C460-4B46-A767-8D464AE1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18025"/>
            <a:ext cx="7765322" cy="386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 Problemstellung</a:t>
            </a:r>
          </a:p>
          <a:p>
            <a:pPr marL="0" indent="0">
              <a:buNone/>
            </a:pPr>
            <a:r>
              <a:rPr lang="de-DE" sz="3200" dirty="0"/>
              <a:t>2. Umsetzung</a:t>
            </a:r>
          </a:p>
          <a:p>
            <a:pPr marL="397764" lvl="1" indent="0">
              <a:buNone/>
            </a:pPr>
            <a:r>
              <a:rPr lang="de-DE" sz="2800" dirty="0"/>
              <a:t> 2.1 Datenbankerstellung</a:t>
            </a:r>
          </a:p>
          <a:p>
            <a:pPr marL="397764" lvl="1" indent="0">
              <a:buNone/>
            </a:pPr>
            <a:r>
              <a:rPr lang="de-DE" sz="2800" dirty="0"/>
              <a:t> 2.2 API und Backend</a:t>
            </a:r>
          </a:p>
          <a:p>
            <a:pPr marL="397764" lvl="1" indent="0">
              <a:buNone/>
            </a:pPr>
            <a:r>
              <a:rPr lang="de-DE" sz="2800" dirty="0"/>
              <a:t> 2.3 Frontend</a:t>
            </a:r>
          </a:p>
          <a:p>
            <a:pPr marL="0" indent="0">
              <a:buNone/>
            </a:pPr>
            <a:r>
              <a:rPr lang="de-DE" sz="3200" dirty="0"/>
              <a:t>3. Ergebnis</a:t>
            </a:r>
          </a:p>
          <a:p>
            <a:pPr marL="0" indent="0">
              <a:buNone/>
            </a:pPr>
            <a:r>
              <a:rPr lang="de-DE" sz="3200" dirty="0"/>
              <a:t>4. Vorstellung der Website</a:t>
            </a:r>
          </a:p>
          <a:p>
            <a:endParaRPr lang="de-DE" sz="2650" dirty="0"/>
          </a:p>
          <a:p>
            <a:pPr lvl="1"/>
            <a:endParaRPr lang="de-DE" sz="2650" dirty="0"/>
          </a:p>
          <a:p>
            <a:pPr marL="337500" lvl="1" indent="0">
              <a:buNone/>
            </a:pPr>
            <a:endParaRPr lang="de-DE" sz="265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031CD2-82A7-40C2-9F04-6812AA7FB08D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04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21901"/>
            <a:ext cx="7200900" cy="123825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1. Problemstellung</a:t>
            </a: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BC382435-A5F5-42EA-9EF6-DABE0D1553D5}"/>
              </a:ext>
            </a:extLst>
          </p:cNvPr>
          <p:cNvSpPr/>
          <p:nvPr/>
        </p:nvSpPr>
        <p:spPr>
          <a:xfrm rot="21385489">
            <a:off x="790575" y="1676399"/>
            <a:ext cx="4171950" cy="3124200"/>
          </a:xfrm>
          <a:prstGeom prst="foldedCorner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Webapplikation mit welcher man Fachenglisch schnell und einfach erlernen kann</a:t>
            </a:r>
          </a:p>
        </p:txBody>
      </p:sp>
      <p:sp>
        <p:nvSpPr>
          <p:cNvPr id="9" name="Rechteck: gefaltete Ecke 8">
            <a:extLst>
              <a:ext uri="{FF2B5EF4-FFF2-40B4-BE49-F238E27FC236}">
                <a16:creationId xmlns:a16="http://schemas.microsoft.com/office/drawing/2014/main" id="{01BD1EC9-8F9E-4C9E-94AD-E47B033C75E5}"/>
              </a:ext>
            </a:extLst>
          </p:cNvPr>
          <p:cNvSpPr/>
          <p:nvPr/>
        </p:nvSpPr>
        <p:spPr>
          <a:xfrm rot="598895">
            <a:off x="5034318" y="1684191"/>
            <a:ext cx="3867150" cy="3092115"/>
          </a:xfrm>
          <a:prstGeom prst="foldedCorner">
            <a:avLst>
              <a:gd name="adj" fmla="val 16886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+mj-lt"/>
              </a:rPr>
              <a:t>Verschiedene Übungen, die unterschiedliche Kompetenzen vermitteln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8D9E13-4911-45A6-8A32-68D8AB840F12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8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77" y="212571"/>
            <a:ext cx="7788198" cy="1238250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Vorhaben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1A6F193-1D71-420C-9909-3DF34E42B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098392"/>
              </p:ext>
            </p:extLst>
          </p:nvPr>
        </p:nvGraphicFramePr>
        <p:xfrm>
          <a:off x="904875" y="1295399"/>
          <a:ext cx="7848600" cy="391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412650F0-B0F9-4E5C-B077-980D8D84C11D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01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50206"/>
            <a:ext cx="7200900" cy="123825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Warum dieses Projekt?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E694A8C-641C-4CD8-BE61-656973AB5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032195"/>
              </p:ext>
            </p:extLst>
          </p:nvPr>
        </p:nvGraphicFramePr>
        <p:xfrm>
          <a:off x="284820" y="744344"/>
          <a:ext cx="8574359" cy="4868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E1FB257-1D8B-4094-A101-A9258B6F3D2F}"/>
              </a:ext>
            </a:extLst>
          </p:cNvPr>
          <p:cNvSpPr txBox="1">
            <a:spLocks/>
          </p:cNvSpPr>
          <p:nvPr/>
        </p:nvSpPr>
        <p:spPr>
          <a:xfrm>
            <a:off x="689338" y="1488456"/>
            <a:ext cx="7765322" cy="379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gute Aufteilbarkeit der Aufgaben</a:t>
            </a:r>
          </a:p>
          <a:p>
            <a:endParaRPr lang="de-DE" sz="2800" dirty="0"/>
          </a:p>
          <a:p>
            <a:r>
              <a:rPr lang="de-DE" sz="2800" dirty="0"/>
              <a:t>umsetzbar in zwei Wochen</a:t>
            </a:r>
          </a:p>
          <a:p>
            <a:endParaRPr lang="de-DE" sz="2800" dirty="0"/>
          </a:p>
          <a:p>
            <a:r>
              <a:rPr lang="de-DE" sz="2800" dirty="0"/>
              <a:t>Aufbau auf bereits gesammelte Erfahrung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03D0A7-A1E6-4B23-A66E-864A224604D4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6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219076"/>
            <a:ext cx="7200900" cy="923925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Geplante Übungen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52E0CDF-8D6B-4383-B4C2-5242E7E04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276949"/>
              </p:ext>
            </p:extLst>
          </p:nvPr>
        </p:nvGraphicFramePr>
        <p:xfrm>
          <a:off x="1524000" y="9964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AB346F3-035E-4E7D-9C26-C2B0B91CFC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47026" y="3828585"/>
            <a:ext cx="797660" cy="7090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F9DD18-4510-4401-9B63-AFD50C732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47026" y="1443273"/>
            <a:ext cx="650606" cy="6506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596336-CA6F-431B-80AF-150B94EA3A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7449" y="2708582"/>
            <a:ext cx="731932" cy="65060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913DB09-657F-4E17-8DB6-5F76093B9D4E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36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67746"/>
            <a:ext cx="7200900" cy="123825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2.Umsetzung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CADD-D2F7-4D60-B989-EF59DD13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427" y="1229556"/>
            <a:ext cx="3782191" cy="808709"/>
          </a:xfrm>
        </p:spPr>
        <p:txBody>
          <a:bodyPr>
            <a:normAutofit fontScale="92500" lnSpcReduction="10000"/>
          </a:bodyPr>
          <a:lstStyle/>
          <a:p>
            <a:pPr marL="27675" indent="0" algn="ctr">
              <a:buNone/>
            </a:pPr>
            <a:r>
              <a:rPr lang="de-DE" sz="2600" dirty="0"/>
              <a:t>4 Teammitglieder </a:t>
            </a:r>
            <a:br>
              <a:rPr lang="de-DE" sz="2800" dirty="0"/>
            </a:br>
            <a:endParaRPr lang="de-DE" sz="2800" dirty="0"/>
          </a:p>
          <a:p>
            <a:pPr marL="27675" indent="0">
              <a:buNone/>
            </a:pPr>
            <a:endParaRPr lang="de-DE" sz="2800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C861D82B-3277-4D07-901E-D07B03655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905630"/>
              </p:ext>
            </p:extLst>
          </p:nvPr>
        </p:nvGraphicFramePr>
        <p:xfrm>
          <a:off x="-519928" y="619126"/>
          <a:ext cx="8101828" cy="534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3853F6E-23B1-4BE3-AD05-C51B2335326C}"/>
              </a:ext>
            </a:extLst>
          </p:cNvPr>
          <p:cNvSpPr/>
          <p:nvPr/>
        </p:nvSpPr>
        <p:spPr>
          <a:xfrm>
            <a:off x="6729412" y="1633911"/>
            <a:ext cx="1038225" cy="131562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A1895A5-D233-4EAA-AE17-BFA2AB85A26C}"/>
              </a:ext>
            </a:extLst>
          </p:cNvPr>
          <p:cNvSpPr txBox="1">
            <a:spLocks/>
          </p:cNvSpPr>
          <p:nvPr/>
        </p:nvSpPr>
        <p:spPr>
          <a:xfrm>
            <a:off x="5357428" y="2949536"/>
            <a:ext cx="3782191" cy="808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75" indent="0" algn="ctr">
              <a:buFont typeface="Franklin Gothic Book" panose="020B0503020102020204" pitchFamily="34" charset="0"/>
              <a:buNone/>
            </a:pPr>
            <a:r>
              <a:rPr lang="de-DE" sz="2600" dirty="0"/>
              <a:t>4 Themen</a:t>
            </a:r>
            <a:br>
              <a:rPr lang="de-DE" sz="2800" dirty="0"/>
            </a:br>
            <a:endParaRPr lang="de-DE" sz="2800" dirty="0"/>
          </a:p>
          <a:p>
            <a:pPr marL="27675" indent="0">
              <a:buFont typeface="Franklin Gothic Book" panose="020B0503020102020204" pitchFamily="34" charset="0"/>
              <a:buNone/>
            </a:pPr>
            <a:endParaRPr lang="de-DE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C1A79D-55CF-47B1-8B2B-605B97B8D305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928F-536E-42D0-899A-32EBE7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57" y="222095"/>
            <a:ext cx="7200900" cy="123825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2.1 Datenbankerstellung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CADD-D2F7-4D60-B989-EF59DD13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460345"/>
            <a:ext cx="7765322" cy="3798852"/>
          </a:xfrm>
        </p:spPr>
        <p:txBody>
          <a:bodyPr>
            <a:normAutofit/>
          </a:bodyPr>
          <a:lstStyle/>
          <a:p>
            <a:r>
              <a:rPr lang="de-DE" sz="2800" dirty="0"/>
              <a:t> Vokabeln und Sätze aus Lehrbüchern übernehmen</a:t>
            </a:r>
            <a:br>
              <a:rPr lang="de-DE" sz="2800" dirty="0"/>
            </a:br>
            <a:endParaRPr lang="de-DE" sz="2800" dirty="0"/>
          </a:p>
          <a:p>
            <a:pPr marL="0" indent="0">
              <a:buNone/>
            </a:pPr>
            <a:r>
              <a:rPr lang="de-DE" sz="2800" dirty="0">
                <a:sym typeface="Wingdings" panose="05000000000000000000" pitchFamily="2" charset="2"/>
              </a:rPr>
              <a:t>Erster Ansatz: Vokabeln abschreiben</a:t>
            </a:r>
          </a:p>
          <a:p>
            <a:pPr marL="0" indent="0">
              <a:buNone/>
            </a:pPr>
            <a:r>
              <a:rPr lang="de-DE" sz="2800" dirty="0">
                <a:sym typeface="Wingdings" panose="05000000000000000000" pitchFamily="2" charset="2"/>
              </a:rPr>
              <a:t>Zweiter Ansatz: Vokabeln einscannen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1E853FD-CDBF-4C0C-BEF6-0B19DEB5759A}"/>
              </a:ext>
            </a:extLst>
          </p:cNvPr>
          <p:cNvSpPr/>
          <p:nvPr/>
        </p:nvSpPr>
        <p:spPr>
          <a:xfrm>
            <a:off x="327102" y="0"/>
            <a:ext cx="260196" cy="571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2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4EDDA071-A8FC-485E-AFC0-325CCFA2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9" b="24425"/>
          <a:stretch/>
        </p:blipFill>
        <p:spPr>
          <a:xfrm rot="5400000">
            <a:off x="1759443" y="-859912"/>
            <a:ext cx="5715001" cy="743482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F776954-0758-4CE9-90AD-E9068B44AEEA}"/>
              </a:ext>
            </a:extLst>
          </p:cNvPr>
          <p:cNvSpPr/>
          <p:nvPr/>
        </p:nvSpPr>
        <p:spPr>
          <a:xfrm>
            <a:off x="267629" y="0"/>
            <a:ext cx="438615" cy="5715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86562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198</Words>
  <Application>Microsoft Office PowerPoint</Application>
  <PresentationFormat>Bildschirmpräsentation (16:10)</PresentationFormat>
  <Paragraphs>64</Paragraphs>
  <Slides>14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Franklin Gothic Book</vt:lpstr>
      <vt:lpstr>Wingdings</vt:lpstr>
      <vt:lpstr>Zuschneiden</vt:lpstr>
      <vt:lpstr>IT-Fachenglisch Lernapplikation</vt:lpstr>
      <vt:lpstr>Agenda</vt:lpstr>
      <vt:lpstr>1. Problemstellung</vt:lpstr>
      <vt:lpstr>Vorhaben</vt:lpstr>
      <vt:lpstr>Warum dieses Projekt?</vt:lpstr>
      <vt:lpstr>Geplante Übungen</vt:lpstr>
      <vt:lpstr>2.Umsetzung </vt:lpstr>
      <vt:lpstr>2.1 Datenbankerstellung</vt:lpstr>
      <vt:lpstr>PowerPoint-Präsentation</vt:lpstr>
      <vt:lpstr>2.2 Backend und API</vt:lpstr>
      <vt:lpstr>PowerPoint-Präsentation</vt:lpstr>
      <vt:lpstr>2.3 Frontend</vt:lpstr>
      <vt:lpstr>3. Ergebnis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IT-Fachenglisch Lernapplikation</dc:title>
  <dc:creator>Tom Heinzig</dc:creator>
  <cp:lastModifiedBy>Marvin Eckert</cp:lastModifiedBy>
  <cp:revision>82</cp:revision>
  <dcterms:created xsi:type="dcterms:W3CDTF">2021-07-19T11:44:30Z</dcterms:created>
  <dcterms:modified xsi:type="dcterms:W3CDTF">2021-07-22T12:17:32Z</dcterms:modified>
</cp:coreProperties>
</file>