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8" r:id="rId4"/>
    <p:sldMasterId id="214748370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IBM Plex Mono Medium"/>
      <p:regular r:id="rId25"/>
      <p:bold r:id="rId26"/>
      <p:italic r:id="rId27"/>
      <p:boldItalic r:id="rId28"/>
    </p:embeddedFont>
    <p:embeddedFont>
      <p:font typeface="Robo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PT Sans"/>
      <p:regular r:id="rId41"/>
      <p:bold r:id="rId42"/>
      <p:italic r:id="rId43"/>
      <p:boldItalic r:id="rId44"/>
    </p:embeddedFont>
    <p:embeddedFont>
      <p:font typeface="IBM Plex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1CC54C6-BAFD-47B1-A378-EA7EAB433652}">
  <a:tblStyle styleId="{71CC54C6-BAFD-47B1-A378-EA7EAB43365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20" Type="http://schemas.openxmlformats.org/officeDocument/2006/relationships/slide" Target="slides/slide14.xml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22" Type="http://schemas.openxmlformats.org/officeDocument/2006/relationships/slide" Target="slides/slide16.xml"/><Relationship Id="rId44" Type="http://schemas.openxmlformats.org/officeDocument/2006/relationships/font" Target="fonts/PT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PTSans-italic.fntdata"/><Relationship Id="rId24" Type="http://schemas.openxmlformats.org/officeDocument/2006/relationships/slide" Target="slides/slide18.xml"/><Relationship Id="rId46" Type="http://schemas.openxmlformats.org/officeDocument/2006/relationships/font" Target="fonts/IBMPlexMono-bold.fntdata"/><Relationship Id="rId23" Type="http://schemas.openxmlformats.org/officeDocument/2006/relationships/slide" Target="slides/slide17.xml"/><Relationship Id="rId45" Type="http://schemas.openxmlformats.org/officeDocument/2006/relationships/font" Target="fonts/IBMPlex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BMPlexMonoMedium-bold.fntdata"/><Relationship Id="rId48" Type="http://schemas.openxmlformats.org/officeDocument/2006/relationships/font" Target="fonts/IBMPlexMono-boldItalic.fntdata"/><Relationship Id="rId25" Type="http://schemas.openxmlformats.org/officeDocument/2006/relationships/font" Target="fonts/IBMPlexMonoMedium-regular.fntdata"/><Relationship Id="rId47" Type="http://schemas.openxmlformats.org/officeDocument/2006/relationships/font" Target="fonts/IBMPlexMono-italic.fntdata"/><Relationship Id="rId28" Type="http://schemas.openxmlformats.org/officeDocument/2006/relationships/font" Target="fonts/IBMPlexMonoMedium-boldItalic.fntdata"/><Relationship Id="rId27" Type="http://schemas.openxmlformats.org/officeDocument/2006/relationships/font" Target="fonts/IBMPlexMonoMedium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5.xml"/><Relationship Id="rId33" Type="http://schemas.openxmlformats.org/officeDocument/2006/relationships/font" Target="fonts/Poppins-regular.fntdata"/><Relationship Id="rId10" Type="http://schemas.openxmlformats.org/officeDocument/2006/relationships/slide" Target="slides/slide4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7.xml"/><Relationship Id="rId35" Type="http://schemas.openxmlformats.org/officeDocument/2006/relationships/font" Target="fonts/Poppins-italic.fntdata"/><Relationship Id="rId12" Type="http://schemas.openxmlformats.org/officeDocument/2006/relationships/slide" Target="slides/slide6.xml"/><Relationship Id="rId34" Type="http://schemas.openxmlformats.org/officeDocument/2006/relationships/font" Target="fonts/Poppins-bold.fntdata"/><Relationship Id="rId15" Type="http://schemas.openxmlformats.org/officeDocument/2006/relationships/slide" Target="slides/slide9.xml"/><Relationship Id="rId37" Type="http://schemas.openxmlformats.org/officeDocument/2006/relationships/font" Target="fonts/SourceCodePro-regular.fntdata"/><Relationship Id="rId14" Type="http://schemas.openxmlformats.org/officeDocument/2006/relationships/slide" Target="slides/slide8.xml"/><Relationship Id="rId36" Type="http://schemas.openxmlformats.org/officeDocument/2006/relationships/font" Target="fonts/Poppins-boldItalic.fntdata"/><Relationship Id="rId17" Type="http://schemas.openxmlformats.org/officeDocument/2006/relationships/slide" Target="slides/slide11.xml"/><Relationship Id="rId39" Type="http://schemas.openxmlformats.org/officeDocument/2006/relationships/font" Target="fonts/SourceCodePro-italic.fntdata"/><Relationship Id="rId16" Type="http://schemas.openxmlformats.org/officeDocument/2006/relationships/slide" Target="slides/slide10.xml"/><Relationship Id="rId38" Type="http://schemas.openxmlformats.org/officeDocument/2006/relationships/font" Target="fonts/SourceCodePr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7" name="Shape 2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8" name="Google Shape;2838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9" name="Google Shape;2839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g34c25144880_0_1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8" name="Google Shape;2968;g34c25144880_0_1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1" name="Shape 2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2" name="Google Shape;2972;g34c25144880_0_1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3" name="Google Shape;2973;g34c25144880_0_1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6" name="Shape 2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7" name="Google Shape;2977;g34c3be4b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8" name="Google Shape;2978;g34c3be4b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4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34c3be4b5a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34c3be4b5a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6" name="Shape 2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7" name="Google Shape;2997;g34c3be4b5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8" name="Google Shape;2998;g34c3be4b5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9" name="Shape 3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" name="Google Shape;3010;g34c3be4b5a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1" name="Google Shape;3011;g34c3be4b5a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5" name="Shape 3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6" name="Google Shape;3016;g34c3be4b5ad_1_1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7" name="Google Shape;3017;g34c3be4b5ad_1_1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7" name="Shape 3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8" name="Google Shape;3048;g34c3be4b5ad_1_29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9" name="Google Shape;3049;g34c3be4b5ad_1_29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2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3" name="Google Shape;3063;g34c3be4b5ad_1_4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4" name="Google Shape;3064;g34c3be4b5ad_1_4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4" name="Shape 2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5" name="Google Shape;2865;g24ed99bf1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6" name="Google Shape;2866;g24ed99bf1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2" name="Google Shape;2872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5" name="Shape 2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Google Shape;2896;g34c2514488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7" name="Google Shape;2897;g34c2514488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4" name="Shape 2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5" name="Google Shape;2925;g34c2514488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6" name="Google Shape;2926;g34c2514488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5" name="Shape 2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6" name="Google Shape;2936;g34c2514488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7" name="Google Shape;2937;g34c2514488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4" name="Shape 2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5" name="Google Shape;2945;g34c2514488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6" name="Google Shape;2946;g34c2514488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g34c25144880_0_1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2" name="Google Shape;2952;g34c25144880_0_1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8" name="Shape 2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" name="Google Shape;2959;g34c25144880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0" name="Google Shape;2960;g34c25144880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1.png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3" name="Google Shape;1283;p29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4" name="Google Shape;1284;p29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85" name="Google Shape;1285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6" name="Google Shape;1286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7" name="Google Shape;1287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9" name="Google Shape;1289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90" name="Google Shape;1290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91" name="Google Shape;1291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2" name="Google Shape;1292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6" name="Google Shape;1296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7" name="Google Shape;1297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8" name="Google Shape;1298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9" name="Google Shape;1299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300" name="Google Shape;1300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2" name="Google Shape;1302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3" name="Google Shape;1303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4" name="Google Shape;1304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5" name="Google Shape;130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6" name="Google Shape;130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7" name="Google Shape;130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1" name="Google Shape;131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2" name="Google Shape;131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3" name="Google Shape;131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4" name="Google Shape;1314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5" name="Google Shape;1315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6" name="Google Shape;1316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7" name="Google Shape;1317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1" name="Google Shape;1321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2" name="Google Shape;1322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3" name="Google Shape;1323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4" name="Google Shape;1324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5" name="Google Shape;1325;p29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6" name="Google Shape;1326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7" name="Google Shape;1327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9" name="Google Shape;1329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0" name="Google Shape;1330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1" name="Google Shape;1331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2" name="Google Shape;1332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3" name="Google Shape;1333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4" name="Google Shape;1334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6" name="Google Shape;1336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7" name="Google Shape;1337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8" name="Google Shape;1338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1" name="Google Shape;1341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2" name="Google Shape;1342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5" name="Google Shape;1345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6" name="Google Shape;1346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7" name="Google Shape;1347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8" name="Google Shape;1348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9" name="Google Shape;1349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0" name="Google Shape;1350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1" name="Google Shape;1351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2" name="Google Shape;1352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3" name="Google Shape;1353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4" name="Google Shape;1354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6" name="Google Shape;1356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7" name="Google Shape;1357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8" name="Google Shape;1358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9" name="Google Shape;1359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60" name="Google Shape;1360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6" name="Google Shape;1366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7" name="Google Shape;1367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8" name="Google Shape;1368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4" name="Google Shape;1374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5" name="Google Shape;1375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6" name="Google Shape;1376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8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9" name="Google Shape;1379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80" name="Google Shape;138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1" name="Google Shape;1381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2" name="Google Shape;1382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3" name="Google Shape;1383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4" name="Google Shape;1384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5" name="Google Shape;1385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6" name="Google Shape;1386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7" name="Google Shape;1387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90" name="Google Shape;1390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1" name="Google Shape;1391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2" name="Google Shape;1392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3" name="Google Shape;1393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4" name="Google Shape;1394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0" name="Google Shape;1400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1" name="Google Shape;1401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2" name="Google Shape;1402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9" name="Google Shape;1409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10" name="Google Shape;1410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7" name="Google Shape;1417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8" name="Google Shape;1418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9" name="Google Shape;1419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20" name="Google Shape;1420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5" name="Google Shape;1425;p33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426" name="Google Shape;1426;p33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427" name="Google Shape;1427;p33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428" name="Google Shape;1428;p33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429" name="Google Shape;1429;p33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2" name="Google Shape;1432;p33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3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4" name="Google Shape;1434;p33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435" name="Google Shape;1435;p3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3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7" name="Google Shape;1437;p33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1438" name="Google Shape;1438;p3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33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1441" name="Google Shape;1441;p3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3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1444" name="Google Shape;1444;p3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33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1447" name="Google Shape;1447;p3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3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49" name="Google Shape;1449;p33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1450" name="Google Shape;1450;p33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1" name="Google Shape;1451;p33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53" name="Google Shape;1453;p33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454" name="Google Shape;1454;p33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33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6" name="Google Shape;1456;p33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3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33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33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33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61" name="Google Shape;1461;p33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62" name="Google Shape;1462;p33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463" name="Google Shape;1463;p33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4" name="Google Shape;1464;p33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5" name="Google Shape;1465;p33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6" name="Google Shape;1466;p33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467" name="Google Shape;1467;p33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33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3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0" name="Google Shape;1470;p33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None/>
              <a:defRPr sz="5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1" name="Google Shape;1471;p33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472" name="Google Shape;1472;p33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1473" name="Google Shape;1473;p33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1474" name="Google Shape;1474;p33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5" name="Google Shape;1475;p33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76" name="Google Shape;1476;p33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1477" name="Google Shape;1477;p3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478" name="Google Shape;1478;p3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79" name="Google Shape;1479;p3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480" name="Google Shape;1480;p3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1" name="Google Shape;1481;p3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2" name="Google Shape;1482;p3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3" name="Google Shape;1483;p3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84" name="Google Shape;1484;p3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485" name="Google Shape;1485;p3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6" name="Google Shape;1486;p33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1487" name="Google Shape;1487;p33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3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3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3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3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1492" name="Google Shape;1492;p3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493" name="Google Shape;1493;p3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494" name="Google Shape;1494;p3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495" name="Google Shape;1495;p3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6" name="Google Shape;1496;p3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7" name="Google Shape;1497;p3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8" name="Google Shape;1498;p3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499" name="Google Shape;1499;p3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00" name="Google Shape;1500;p3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3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1502" name="Google Shape;1502;p3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03" name="Google Shape;1503;p3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04" name="Google Shape;1504;p3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505" name="Google Shape;1505;p3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6" name="Google Shape;1506;p3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7" name="Google Shape;1507;p3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8" name="Google Shape;1508;p3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09" name="Google Shape;1509;p3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10" name="Google Shape;1510;p3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34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13" name="Google Shape;1513;p34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14" name="Google Shape;1514;p34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515" name="Google Shape;1515;p34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516" name="Google Shape;1516;p34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517" name="Google Shape;1517;p34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4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9" name="Google Shape;1519;p34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520" name="Google Shape;1520;p34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4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4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523" name="Google Shape;1523;p3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24" name="Google Shape;1524;p3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25" name="Google Shape;1525;p3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526" name="Google Shape;1526;p3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7" name="Google Shape;1527;p3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8" name="Google Shape;1528;p3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29" name="Google Shape;1529;p3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0" name="Google Shape;1530;p3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31" name="Google Shape;1531;p3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2" name="Google Shape;1532;p34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533" name="Google Shape;1533;p3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34" name="Google Shape;1534;p3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35" name="Google Shape;1535;p3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536" name="Google Shape;1536;p3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7" name="Google Shape;1537;p3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8" name="Google Shape;1538;p3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39" name="Google Shape;1539;p3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0" name="Google Shape;1540;p3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41" name="Google Shape;1541;p3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4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543" name="Google Shape;1543;p34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544" name="Google Shape;1544;p34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545" name="Google Shape;1545;p34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546" name="Google Shape;1546;p34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7" name="Google Shape;1547;p34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8" name="Google Shape;1548;p34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49" name="Google Shape;1549;p34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550" name="Google Shape;1550;p34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551" name="Google Shape;1551;p34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52" name="Google Shape;1552;p34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553" name="Google Shape;1553;p34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4" name="Google Shape;1554;p34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5" name="Google Shape;1555;p34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8" name="Google Shape;1558;p35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559" name="Google Shape;1559;p35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560" name="Google Shape;1560;p3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61" name="Google Shape;1561;p35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562" name="Google Shape;1562;p35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35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4" name="Google Shape;1564;p35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65" name="Google Shape;1565;p35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66" name="Google Shape;1566;p35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67" name="Google Shape;1567;p35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68" name="Google Shape;1568;p3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9" name="Google Shape;1569;p3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0" name="Google Shape;1570;p35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71" name="Google Shape;1571;p3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2" name="Google Shape;1572;p3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3" name="Google Shape;1573;p35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74" name="Google Shape;1574;p35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75" name="Google Shape;1575;p35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76" name="Google Shape;1576;p35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577" name="Google Shape;1577;p35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5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9" name="Google Shape;1579;p35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580" name="Google Shape;1580;p35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581" name="Google Shape;1581;p3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4" name="Google Shape;1584;p35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5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6" name="Google Shape;1586;p35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587" name="Google Shape;1587;p35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8" name="Google Shape;1588;p35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5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590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92" name="Google Shape;1592;p36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3" name="Google Shape;1593;p36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94" name="Google Shape;1594;p36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95" name="Google Shape;1595;p36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596" name="Google Shape;1596;p36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597" name="Google Shape;1597;p3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98" name="Google Shape;1598;p36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599" name="Google Shape;1599;p3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3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2" name="Google Shape;1602;p36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603" name="Google Shape;1603;p36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604" name="Google Shape;1604;p36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605" name="Google Shape;1605;p36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6" name="Google Shape;1606;p36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07" name="Google Shape;1607;p36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608" name="Google Shape;1608;p36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609" name="Google Shape;1609;p36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610" name="Google Shape;1610;p36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11" name="Google Shape;1611;p36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12" name="Google Shape;1612;p36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613" name="Google Shape;1613;p36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614" name="Google Shape;1614;p36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615" name="Google Shape;1615;p36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616" name="Google Shape;1616;p36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17" name="Google Shape;1617;p36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18" name="Google Shape;1618;p36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19" name="Google Shape;1619;p36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20" name="Google Shape;1620;p36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621" name="Google Shape;1621;p36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22" name="Google Shape;1622;p36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1623" name="Google Shape;1623;p36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4" name="Google Shape;1624;p36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5" name="Google Shape;1625;p36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26" name="Google Shape;1626;p36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27" name="Google Shape;1627;p36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628" name="Google Shape;1628;p36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629" name="Google Shape;1629;p36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630" name="Google Shape;1630;p36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631" name="Google Shape;1631;p36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32" name="Google Shape;1632;p36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33" name="Google Shape;1633;p36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34" name="Google Shape;1634;p36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35" name="Google Shape;1635;p36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636" name="Google Shape;1636;p36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637" name="Google Shape;1637;p36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638" name="Google Shape;1638;p36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639" name="Google Shape;1639;p36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640" name="Google Shape;1640;p36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1641" name="Google Shape;1641;p36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42" name="Google Shape;1642;p36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43" name="Google Shape;1643;p36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44" name="Google Shape;1644;p36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1645" name="Google Shape;1645;p36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1646" name="Google Shape;1646;p36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1647" name="Google Shape;1647;p36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1648" name="Google Shape;1648;p3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0" name="Google Shape;1650;p36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1651" name="Google Shape;1651;p36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1652" name="Google Shape;1652;p36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6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4" name="Google Shape;1654;p36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55" name="Google Shape;1655;p36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1656" name="Google Shape;1656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57" name="Google Shape;1657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58" name="Google Shape;1658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59" name="Google Shape;1659;p36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1660" name="Google Shape;1660;p36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1661" name="Google Shape;1661;p36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6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3" name="Google Shape;1663;p36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1664" name="Google Shape;1664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65" name="Google Shape;1665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66" name="Google Shape;1666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67" name="Shape 1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8" name="Google Shape;1668;p37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1669" name="Google Shape;1669;p37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70" name="Google Shape;1670;p37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71" name="Google Shape;1671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72" name="Google Shape;1672;p37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1673" name="Google Shape;1673;p37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1674" name="Google Shape;1674;p37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7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6" name="Google Shape;1676;p37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1677" name="Google Shape;1677;p3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678" name="Google Shape;1678;p3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79" name="Google Shape;1679;p3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680" name="Google Shape;1680;p3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1" name="Google Shape;1681;p3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2" name="Google Shape;1682;p3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3" name="Google Shape;1683;p3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84" name="Google Shape;1684;p3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685" name="Google Shape;1685;p3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6" name="Google Shape;1686;p37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1687" name="Google Shape;1687;p37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37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37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1" name="Google Shape;1691;p37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1692" name="Google Shape;1692;p3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693" name="Google Shape;1693;p3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694" name="Google Shape;1694;p3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695" name="Google Shape;1695;p3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6" name="Google Shape;1696;p3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7" name="Google Shape;1697;p3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8" name="Google Shape;1698;p3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699" name="Google Shape;1699;p3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00" name="Google Shape;1700;p3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01" name="Google Shape;1701;p37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1702" name="Google Shape;1702;p3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03" name="Google Shape;1703;p3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04" name="Google Shape;1704;p3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05" name="Google Shape;1705;p3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6" name="Google Shape;1706;p3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7" name="Google Shape;1707;p3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8" name="Google Shape;1708;p3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09" name="Google Shape;1709;p3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10" name="Google Shape;1710;p3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11" name="Google Shape;1711;p37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1712" name="Google Shape;1712;p37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1713" name="Google Shape;1713;p37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37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5" name="Google Shape;1715;p37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1716" name="Google Shape;1716;p3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17" name="Google Shape;1717;p3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18" name="Google Shape;1718;p3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19" name="Google Shape;1719;p3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0" name="Google Shape;1720;p3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1" name="Google Shape;1721;p3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2" name="Google Shape;1722;p3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23" name="Google Shape;1723;p3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24" name="Google Shape;1724;p3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5" name="Google Shape;1725;p37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1726" name="Google Shape;1726;p37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37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37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37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0" name="Google Shape;1730;p37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1731" name="Google Shape;1731;p3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32" name="Google Shape;1732;p3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33" name="Google Shape;1733;p3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34" name="Google Shape;1734;p3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5" name="Google Shape;1735;p3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6" name="Google Shape;1736;p3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7" name="Google Shape;1737;p3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38" name="Google Shape;1738;p3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39" name="Google Shape;1739;p3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0" name="Google Shape;1740;p37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1741" name="Google Shape;1741;p37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742" name="Google Shape;1742;p37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743" name="Google Shape;1743;p37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744" name="Google Shape;1744;p37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5" name="Google Shape;1745;p37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6" name="Google Shape;1746;p37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7" name="Google Shape;1747;p37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748" name="Google Shape;1748;p37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749" name="Google Shape;1749;p37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50" name="Google Shape;1750;p37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1751" name="Google Shape;1751;p3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52" name="Google Shape;1752;p3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53" name="Google Shape;1753;p3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38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1756" name="Google Shape;175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57" name="Google Shape;1757;p38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1758" name="Google Shape;1758;p3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38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1761" name="Google Shape;1761;p38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8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63" name="Google Shape;1763;p38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1764" name="Google Shape;1764;p3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65" name="Google Shape;1765;p3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66" name="Google Shape;1766;p3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67" name="Google Shape;1767;p38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1768" name="Google Shape;1768;p3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9" name="Google Shape;1769;p38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8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8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8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8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74" name="Google Shape;1774;p38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775" name="Google Shape;1775;p3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3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77" name="Google Shape;1777;p38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778" name="Google Shape;1778;p3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3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80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39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782" name="Google Shape;1782;p39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1783" name="Google Shape;1783;p39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1784" name="Google Shape;1784;p39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39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6" name="Google Shape;1786;p39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9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88" name="Google Shape;1788;p39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1789" name="Google Shape;1789;p3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3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9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p40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93" name="Google Shape;1793;p40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1794" name="Google Shape;1794;p40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795" name="Google Shape;1795;p40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1796" name="Google Shape;1796;p4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97" name="Google Shape;1797;p40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1798" name="Google Shape;1798;p4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9" name="Google Shape;1799;p4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800" name="Google Shape;1800;p4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4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2" name="Google Shape;1802;p4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803" name="Google Shape;1803;p4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4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05" name="Google Shape;1805;p4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806" name="Google Shape;1806;p4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4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08" name="Google Shape;1808;p40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1809" name="Google Shape;1809;p4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4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1" name="Google Shape;1811;p40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1812" name="Google Shape;1812;p4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4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14" name="Google Shape;1814;p40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15" name="Google Shape;1815;p40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1816" name="Google Shape;1816;p4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4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4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4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4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4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4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23" name="Google Shape;1823;p40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1824" name="Google Shape;1824;p4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825" name="Google Shape;1825;p4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6" name="Google Shape;1826;p4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1827" name="Google Shape;1827;p4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4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4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0" name="Google Shape;1830;p4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1831" name="Google Shape;1831;p4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4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4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34" name="Google Shape;1834;p4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4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6" name="Google Shape;1836;p40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1837" name="Google Shape;1837;p40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38" name="Google Shape;1838;p40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39" name="Google Shape;1839;p40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40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1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2" name="Google Shape;1842;p41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3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42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1845" name="Google Shape;1845;p42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846" name="Google Shape;1846;p42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1847" name="Google Shape;1847;p42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1848" name="Google Shape;1848;p42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42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50" name="Google Shape;1850;p42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851" name="Google Shape;1851;p4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4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4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4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4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4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4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58" name="Google Shape;1858;p42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1859" name="Google Shape;1859;p4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4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4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4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4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4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4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66" name="Google Shape;1866;p42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1867" name="Google Shape;1867;p4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4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9" name="Google Shape;1869;p42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1870" name="Google Shape;1870;p42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1871" name="Google Shape;1871;p42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1872" name="Google Shape;1872;p42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873" name="Google Shape;1873;p4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4" name="Google Shape;1874;p4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5" name="Google Shape;1875;p4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6" name="Google Shape;1876;p4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7" name="Google Shape;1877;p4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78" name="Google Shape;1878;p42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79" name="Google Shape;1879;p42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1880" name="Google Shape;1880;p42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881" name="Google Shape;1881;p4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2" name="Google Shape;1882;p4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3" name="Google Shape;1883;p4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4" name="Google Shape;1884;p4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85" name="Google Shape;1885;p4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86" name="Google Shape;1886;p42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87" name="Google Shape;1887;p42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1888" name="Google Shape;1888;p42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889" name="Google Shape;1889;p4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0" name="Google Shape;1890;p4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1" name="Google Shape;1891;p4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2" name="Google Shape;1892;p4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3" name="Google Shape;1893;p4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94" name="Google Shape;1894;p42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95" name="Google Shape;1895;p42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1896" name="Google Shape;1896;p42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897" name="Google Shape;1897;p4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8" name="Google Shape;1898;p4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99" name="Google Shape;1899;p4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0" name="Google Shape;1900;p4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01" name="Google Shape;1901;p4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02" name="Google Shape;1902;p42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03" name="Google Shape;1903;p42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1904" name="Google Shape;1904;p4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905" name="Google Shape;1905;p4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906" name="Google Shape;1906;p42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1907" name="Google Shape;1907;p42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42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909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910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12" name="Google Shape;1912;p44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3" name="Google Shape;1913;p44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4" name="Google Shape;1914;p44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5" name="Google Shape;1915;p44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6" name="Google Shape;1916;p44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917" name="Google Shape;1917;p44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918" name="Google Shape;1918;p44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919" name="Google Shape;1919;p44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1920" name="Google Shape;1920;p44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921" name="Google Shape;1921;p44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1922" name="Google Shape;1922;p44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923" name="Google Shape;1923;p44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924" name="Google Shape;1924;p44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1925" name="Google Shape;1925;p44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26" name="Google Shape;1926;p44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1927" name="Google Shape;1927;p4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4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4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4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4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4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4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34" name="Google Shape;1934;p44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1935" name="Google Shape;1935;p44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36" name="Google Shape;1936;p44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937" name="Google Shape;1937;p4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38" name="Google Shape;1938;p4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39" name="Google Shape;1939;p44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1940" name="Google Shape;1940;p44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1" name="Google Shape;1941;p44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942" name="Google Shape;1942;p4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3" name="Google Shape;1943;p4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44" name="Google Shape;1944;p44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1945" name="Google Shape;1945;p44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dk2">
                  <a:alpha val="3136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6" name="Google Shape;1946;p44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1947" name="Google Shape;1947;p4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4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949" name="Google Shape;1949;p44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1950" name="Google Shape;1950;p44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951" name="Google Shape;1951;p44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2" name="Google Shape;1952;p44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3" name="Google Shape;1953;p44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54" name="Google Shape;1954;p44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5" name="Google Shape;1955;p44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56" name="Google Shape;1956;p44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1957" name="Google Shape;1957;p44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958" name="Google Shape;1958;p44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959" name="Google Shape;1959;p44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5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62" name="Google Shape;1962;p45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965" name="Google Shape;1965;p46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1966" name="Google Shape;1966;p4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4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68" name="Google Shape;1968;p46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1969" name="Google Shape;1969;p46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70" name="Google Shape;1970;p46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1971" name="Google Shape;1971;p4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4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4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4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4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4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4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8" name="Google Shape;1978;p46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1979" name="Google Shape;1979;p4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4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4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2" name="Google Shape;1982;p4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3" name="Google Shape;1983;p4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4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4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86" name="Google Shape;1986;p46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46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46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46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90" name="Google Shape;1990;p46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1991" name="Google Shape;1991;p46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1992" name="Google Shape;1992;p46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1993" name="Google Shape;1993;p46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994" name="Google Shape;1994;p4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5" name="Google Shape;1995;p4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6" name="Google Shape;1996;p4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7" name="Google Shape;1997;p4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8" name="Google Shape;1998;p4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999" name="Google Shape;1999;p46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0" name="Google Shape;2000;p46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001" name="Google Shape;2001;p46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02" name="Google Shape;2002;p4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3" name="Google Shape;2003;p4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4" name="Google Shape;2004;p4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5" name="Google Shape;2005;p4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6" name="Google Shape;2006;p4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07" name="Google Shape;2007;p46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08" name="Google Shape;2008;p46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009" name="Google Shape;2009;p46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10" name="Google Shape;2010;p4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1" name="Google Shape;2011;p4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2" name="Google Shape;2012;p4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3" name="Google Shape;2013;p4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4" name="Google Shape;2014;p4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15" name="Google Shape;2015;p46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16" name="Google Shape;2016;p46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2017" name="Google Shape;2017;p46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18" name="Google Shape;2018;p4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9" name="Google Shape;2019;p4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0" name="Google Shape;2020;p4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1" name="Google Shape;2021;p4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2" name="Google Shape;2022;p4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23" name="Google Shape;2023;p46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24" name="Google Shape;2024;p46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2025" name="Google Shape;2025;p46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026" name="Google Shape;2026;p46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2027" name="Google Shape;2027;p46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28" name="Google Shape;2028;p46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2029" name="Google Shape;2029;p46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0" name="Google Shape;2030;p46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03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33" name="Google Shape;2033;p47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2034" name="Google Shape;2034;p47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2035" name="Google Shape;2035;p4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4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4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8" name="Google Shape;2038;p47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2039" name="Google Shape;2039;p47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40" name="Google Shape;2040;p47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2041" name="Google Shape;2041;p4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42" name="Google Shape;2042;p4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043" name="Google Shape;2043;p47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47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45" name="Google Shape;2045;p47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046" name="Google Shape;2046;p4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047" name="Google Shape;2047;p47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2048" name="Google Shape;2048;p47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49" name="Google Shape;2049;p47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2050" name="Google Shape;2050;p47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51" name="Google Shape;2051;p47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52" name="Google Shape;2052;p47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2053" name="Google Shape;2053;p4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4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55" name="Google Shape;2055;p47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056" name="Google Shape;2056;p4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57" name="Google Shape;2057;p47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58" name="Google Shape;2058;p47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2059" name="Google Shape;2059;p47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2060" name="Google Shape;2060;p4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1" name="Google Shape;2061;p4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2" name="Google Shape;2062;p4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3" name="Google Shape;2063;p4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4" name="Google Shape;2064;p4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5" name="Google Shape;2065;p4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6" name="Google Shape;2066;p4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67" name="Google Shape;2067;p47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2068" name="Google Shape;2068;p4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69" name="Google Shape;2069;p4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0" name="Google Shape;2070;p4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4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4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4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4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75" name="Google Shape;2075;p47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2076" name="Google Shape;2076;p4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7" name="Google Shape;2077;p4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8" name="Google Shape;2078;p4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9" name="Google Shape;2079;p4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0" name="Google Shape;2080;p4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1" name="Google Shape;2081;p4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82" name="Google Shape;2082;p4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083" name="Google Shape;2083;p47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2084" name="Google Shape;2084;p4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085" name="Google Shape;2085;p4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086" name="Google Shape;2086;p4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087" name="Shape 2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" name="Google Shape;2088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89" name="Google Shape;2089;p48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2090" name="Google Shape;2090;p48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2091" name="Google Shape;2091;p48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92" name="Google Shape;2092;p48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2093" name="Google Shape;2093;p48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4" name="Google Shape;2094;p48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5" name="Google Shape;2095;p48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6" name="Google Shape;2096;p48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7" name="Google Shape;2097;p48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48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48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00" name="Google Shape;2100;p48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2101" name="Google Shape;2101;p48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2" name="Google Shape;2102;p48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3" name="Google Shape;2103;p48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4" name="Google Shape;2104;p48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5" name="Google Shape;2105;p48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48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48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08" name="Google Shape;2108;p48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9" name="Google Shape;2109;p48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2110" name="Google Shape;2110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2" name="Google Shape;2112;p48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2113" name="Google Shape;2113;p4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4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5" name="Google Shape;2115;p48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2116" name="Google Shape;2116;p4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117" name="Google Shape;2117;p48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2118" name="Google Shape;2118;p48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2119" name="Google Shape;2119;p48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0" name="Google Shape;2120;p48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121" name="Google Shape;2121;p48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2" name="Google Shape;2122;p48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23" name="Google Shape;2123;p48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2124" name="Google Shape;2124;p4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5" name="Google Shape;2125;p4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6" name="Google Shape;2126;p4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7" name="Google Shape;2127;p4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8" name="Google Shape;2128;p4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29" name="Google Shape;2129;p4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30" name="Google Shape;2130;p4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31" name="Google Shape;2131;p48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2132" name="Google Shape;2132;p4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33" name="Google Shape;2133;p4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134" name="Google Shape;2134;p4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6" name="Google Shape;2136;p49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2137" name="Google Shape;2137;p49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38" name="Google Shape;2138;p49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2139" name="Google Shape;2139;p49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2140" name="Google Shape;214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1" name="Google Shape;214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142" name="Google Shape;2142;p49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2143" name="Google Shape;2143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44" name="Google Shape;2144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2145" name="Google Shape;214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46" name="Google Shape;2146;p49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2147" name="Google Shape;2147;p4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8" name="Google Shape;2148;p49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49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50" name="Google Shape;2150;p49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2151" name="Google Shape;2151;p4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4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3" name="Google Shape;2153;p49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2154" name="Google Shape;2154;p4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4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6" name="Google Shape;2156;p49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2157" name="Google Shape;2157;p49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49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59" name="Google Shape;2159;p49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2160" name="Google Shape;2160;p49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2161" name="Google Shape;2161;p49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49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3" name="Google Shape;2163;p49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2164" name="Google Shape;2164;p4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4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4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7" name="Google Shape;2167;p49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2168" name="Google Shape;2168;p49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49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70" name="Google Shape;2170;p49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71" name="Google Shape;2171;p49"/>
            <p:cNvGrpSpPr/>
            <p:nvPr/>
          </p:nvGrpSpPr>
          <p:grpSpPr>
            <a:xfrm>
              <a:off x="6917701" y="246011"/>
              <a:ext cx="4623164" cy="134100"/>
              <a:chOff x="6917701" y="246011"/>
              <a:chExt cx="4623164" cy="134100"/>
            </a:xfrm>
          </p:grpSpPr>
          <p:sp>
            <p:nvSpPr>
              <p:cNvPr id="2172" name="Google Shape;2172;p49"/>
              <p:cNvSpPr/>
              <p:nvPr/>
            </p:nvSpPr>
            <p:spPr>
              <a:xfrm flipH="1">
                <a:off x="6917701" y="24601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49"/>
              <p:cNvSpPr/>
              <p:nvPr/>
            </p:nvSpPr>
            <p:spPr>
              <a:xfrm flipH="1">
                <a:off x="6947889" y="27615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174" name="Google Shape;2174;p49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2175" name="Shape 2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6" name="Google Shape;217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77" name="Google Shape;2177;p50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8" name="Google Shape;2178;p50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79" name="Google Shape;2179;p50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2180" name="Google Shape;2180;p50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1" name="Google Shape;2181;p50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2" name="Google Shape;2182;p50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2183" name="Google Shape;2183;p50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4" name="Google Shape;2184;p50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5" name="Google Shape;2185;p50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6" name="Google Shape;2186;p50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7" name="Google Shape;2187;p50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2188" name="Google Shape;2188;p50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2189" name="Google Shape;2189;p50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50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50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192" name="Google Shape;2192;p5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3" name="Google Shape;2193;p50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4" name="Google Shape;2194;p50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95" name="Google Shape;2195;p50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2196" name="Google Shape;2196;p50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50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8" name="Google Shape;2198;p50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2199" name="Google Shape;2199;p5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0" name="Google Shape;2200;p5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1" name="Google Shape;2201;p5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2" name="Google Shape;2202;p5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3" name="Google Shape;2203;p5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4" name="Google Shape;2204;p5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5" name="Google Shape;2205;p5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6" name="Google Shape;2206;p50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2207" name="Google Shape;2207;p50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8" name="Google Shape;2208;p50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9" name="Google Shape;2209;p50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0" name="Google Shape;2210;p50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1" name="Google Shape;2211;p50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2" name="Google Shape;2212;p50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3" name="Google Shape;2213;p50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214" name="Shape 2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Google Shape;2215;p51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16" name="Google Shape;2216;p51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17" name="Google Shape;2217;p51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2218" name="Google Shape;2218;p5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19" name="Google Shape;2219;p51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2220" name="Google Shape;2220;p5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5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5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5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5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5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5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27" name="Google Shape;2227;p51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2228" name="Google Shape;2228;p51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29" name="Google Shape;2229;p51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2230" name="Google Shape;2230;p5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1" name="Google Shape;2231;p5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2" name="Google Shape;2232;p51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2233" name="Google Shape;2233;p5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4" name="Google Shape;2234;p5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35" name="Google Shape;2235;p51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2236" name="Google Shape;2236;p51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37" name="Google Shape;2237;p51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238" name="Google Shape;2238;p51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39" name="Google Shape;2239;p51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2240" name="Google Shape;2240;p51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1" name="Google Shape;2241;p51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2" name="Google Shape;2242;p51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2243" name="Google Shape;2243;p51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44" name="Google Shape;2244;p51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5" name="Google Shape;2245;p51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2246" name="Google Shape;2246;p5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7" name="Google Shape;2247;p51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8" name="Google Shape;2248;p51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9" name="Google Shape;2249;p51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50" name="Google Shape;2250;p51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2251" name="Google Shape;2251;p5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2" name="Google Shape;2252;p5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3" name="Google Shape;2253;p5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54" name="Google Shape;2254;p51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2255" name="Google Shape;2255;p5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6" name="Google Shape;2256;p5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7" name="Google Shape;2257;p5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60" name="Google Shape;2260;p52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261" name="Google Shape;2261;p52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2262" name="Google Shape;2262;p52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52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52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65" name="Google Shape;2265;p52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2266" name="Google Shape;2266;p52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7" name="Google Shape;2267;p52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68" name="Google Shape;2268;p52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2269" name="Google Shape;2269;p52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0" name="Google Shape;2270;p52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71" name="Google Shape;2271;p52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2272" name="Google Shape;2272;p5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3" name="Google Shape;2273;p5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274" name="Google Shape;2274;p5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75" name="Google Shape;2275;p52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2276" name="Google Shape;2276;p5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77" name="Google Shape;2277;p52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2278" name="Google Shape;2278;p52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9" name="Google Shape;2279;p52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280" name="Google Shape;2280;p52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2281" name="Google Shape;2281;p52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2" name="Google Shape;2282;p52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83" name="Google Shape;2283;p52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2284" name="Google Shape;2284;p52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5" name="Google Shape;2285;p52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86" name="Google Shape;2286;p52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2287" name="Google Shape;2287;p52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88" name="Google Shape;2288;p52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289" name="Google Shape;2289;p52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2290" name="Google Shape;2290;p52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291" name="Google Shape;2291;p52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2292" name="Shape 2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3" name="Google Shape;2293;p53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2294" name="Google Shape;2294;p5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95" name="Google Shape;2295;p5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2296" name="Google Shape;2296;p5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2297" name="Google Shape;2297;p5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298" name="Google Shape;2298;p5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299" name="Google Shape;2299;p5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2300" name="Google Shape;2300;p5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1" name="Google Shape;2301;p5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02" name="Google Shape;2302;p5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03" name="Google Shape;2303;p5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304" name="Google Shape;2304;p5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305" name="Google Shape;2305;p5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306" name="Google Shape;2306;p5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307" name="Google Shape;2307;p5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8" name="Google Shape;2308;p5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09" name="Google Shape;2309;p5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0" name="Google Shape;2310;p5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1" name="Google Shape;2311;p5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312" name="Google Shape;2312;p5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13" name="Google Shape;2313;p5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2314" name="Google Shape;2314;p5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315" name="Google Shape;2315;p5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316" name="Google Shape;2316;p5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317" name="Google Shape;2317;p5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8" name="Google Shape;2318;p5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19" name="Google Shape;2319;p5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0" name="Google Shape;2320;p5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1" name="Google Shape;2321;p5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322" name="Google Shape;2322;p5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23" name="Google Shape;2323;p5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324" name="Google Shape;2324;p5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325" name="Google Shape;2325;p5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326" name="Google Shape;2326;p5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327" name="Google Shape;2327;p5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8" name="Google Shape;2328;p5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29" name="Google Shape;2329;p5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0" name="Google Shape;2330;p5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331" name="Google Shape;2331;p5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332" name="Google Shape;2332;p5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333" name="Google Shape;2333;p5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334" name="Google Shape;2334;p5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5" name="Google Shape;2335;p5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36" name="Google Shape;2336;p5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337" name="Google Shape;2337;p5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8" name="Google Shape;2338;p5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39" name="Google Shape;2339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0" name="Google Shape;2340;p53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341" name="Google Shape;2341;p53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2342" name="Google Shape;2342;p53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2343" name="Google Shape;2343;p53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2344" name="Google Shape;2344;p5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5" name="Google Shape;2345;p5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6" name="Google Shape;2346;p53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2347" name="Google Shape;2347;p5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8" name="Google Shape;2348;p5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9" name="Google Shape;2349;p5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50" name="Google Shape;2350;p53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2351" name="Google Shape;2351;p5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352" name="Google Shape;2352;p5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53" name="Google Shape;2353;p5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354" name="Google Shape;2354;p5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5" name="Google Shape;2355;p5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6" name="Google Shape;2356;p5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7" name="Google Shape;2357;p5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58" name="Google Shape;2358;p5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359" name="Google Shape;2359;p5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0" name="Google Shape;2360;p53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2361" name="Google Shape;2361;p53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2362" name="Google Shape;2362;p5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3" name="Google Shape;2363;p5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64" name="Google Shape;2364;p53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2365" name="Google Shape;2365;p5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6" name="Google Shape;2366;p5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67" name="Google Shape;2367;p53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2368" name="Google Shape;2368;p5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69" name="Google Shape;2369;p53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2370" name="Google Shape;2370;p5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371" name="Google Shape;2371;p5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72" name="Google Shape;2372;p5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373" name="Google Shape;2373;p5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4" name="Google Shape;2374;p5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5" name="Google Shape;2375;p5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6" name="Google Shape;2376;p5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77" name="Google Shape;2377;p5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378" name="Google Shape;2378;p5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79" name="Google Shape;2379;p53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2380" name="Google Shape;2380;p5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381" name="Google Shape;2381;p5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382" name="Google Shape;2382;p5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383" name="Google Shape;2383;p5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4" name="Google Shape;2384;p5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5" name="Google Shape;2385;p5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6" name="Google Shape;2386;p5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387" name="Google Shape;2387;p5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388" name="Google Shape;2388;p5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2389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91" name="Google Shape;2391;p54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2" name="Google Shape;2392;p54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393" name="Google Shape;2393;p54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394" name="Google Shape;2394;p54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395" name="Google Shape;2395;p54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2396" name="Google Shape;2396;p5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397" name="Google Shape;2397;p54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2398" name="Google Shape;2398;p54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2399" name="Google Shape;2399;p54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0" name="Google Shape;2400;p54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01" name="Google Shape;2401;p54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2402" name="Google Shape;2402;p54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3" name="Google Shape;2403;p54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4" name="Google Shape;2404;p54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05" name="Google Shape;2405;p54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406" name="Google Shape;2406;p5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407" name="Google Shape;2407;p5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408" name="Google Shape;2408;p5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409" name="Google Shape;2409;p5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0" name="Google Shape;2410;p5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1" name="Google Shape;2411;p5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2" name="Google Shape;2412;p5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13" name="Google Shape;2413;p5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414" name="Google Shape;2414;p5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15" name="Google Shape;2415;p54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2416" name="Google Shape;2416;p5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417" name="Google Shape;2417;p5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418" name="Google Shape;2418;p5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419" name="Google Shape;2419;p5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0" name="Google Shape;2420;p5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1" name="Google Shape;2421;p5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2" name="Google Shape;2422;p5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23" name="Google Shape;2423;p5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424" name="Google Shape;2424;p5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25" name="Google Shape;2425;p54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426" name="Google Shape;2426;p54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427" name="Google Shape;2427;p54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428" name="Google Shape;2428;p54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429" name="Google Shape;2429;p54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0" name="Google Shape;2430;p54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1" name="Google Shape;2431;p54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2" name="Google Shape;2432;p54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433" name="Google Shape;2433;p54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2434" name="Google Shape;2434;p54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35" name="Google Shape;2435;p54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436" name="Google Shape;2436;p54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37" name="Google Shape;2437;p54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438" name="Google Shape;2438;p54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439" name="Google Shape;2439;p5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0" name="Google Shape;2440;p5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2441" name="Google Shape;2441;p54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42" name="Google Shape;2442;p54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2443" name="Google Shape;2443;p5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444" name="Google Shape;2444;p5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445" name="Google Shape;2445;p5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6" name="Google Shape;2446;p54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2447" name="Google Shape;2447;p54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2448" name="Google Shape;2448;p54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49" name="Google Shape;2449;p54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0" name="Google Shape;2450;p54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1" name="Google Shape;2451;p54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52" name="Google Shape;2452;p54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2453" name="Google Shape;2453;p54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454" name="Google Shape;2454;p54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2455" name="Google Shape;2455;p5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6" name="Google Shape;2456;p5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457" name="Google Shape;2457;p54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2458" name="Google Shape;2458;p54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59" name="Google Shape;2459;p54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460" name="Google Shape;2460;p54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61" name="Google Shape;2461;p54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2462" name="Google Shape;2462;p5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63" name="Google Shape;2463;p5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64" name="Google Shape;2464;p5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465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5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2467" name="Google Shape;2467;p55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2468" name="Google Shape;2468;p5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2469" name="Google Shape;2469;p5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470" name="Google Shape;2470;p55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2471" name="Google Shape;2471;p5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72" name="Google Shape;2472;p5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73" name="Google Shape;2473;p5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474" name="Google Shape;2474;p55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5" name="Google Shape;2475;p55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6" name="Google Shape;2476;p55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7" name="Google Shape;2477;p5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78" name="Google Shape;2478;p55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479" name="Google Shape;2479;p55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480" name="Google Shape;2480;p55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481" name="Google Shape;2481;p55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2482" name="Google Shape;2482;p55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55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84" name="Google Shape;2484;p55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2485" name="Google Shape;2485;p5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6" name="Google Shape;2486;p5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7" name="Google Shape;2487;p5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8" name="Google Shape;2488;p5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9" name="Google Shape;2489;p5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0" name="Google Shape;2490;p5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1" name="Google Shape;2491;p5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2" name="Google Shape;2492;p55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2493" name="Google Shape;2493;p5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4" name="Google Shape;2494;p5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5" name="Google Shape;2495;p5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6" name="Google Shape;2496;p5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7" name="Google Shape;2497;p5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8" name="Google Shape;2498;p5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9" name="Google Shape;2499;p5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00" name="Google Shape;2500;p55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2501" name="Google Shape;2501;p5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02" name="Google Shape;2502;p55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3" name="Google Shape;2503;p55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4" name="Google Shape;2504;p55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5" name="Google Shape;2505;p55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6" name="Google Shape;2506;p55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07" name="Google Shape;2507;p55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2508" name="Google Shape;2508;p5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9" name="Google Shape;2509;p5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0" name="Google Shape;2510;p55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2511" name="Google Shape;2511;p5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2" name="Google Shape;2512;p5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13" name="Google Shape;2513;p55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2514" name="Google Shape;2514;p55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2515" name="Google Shape;2515;p55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6" name="Google Shape;2516;p55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517" name="Google Shape;2517;p55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8" name="Google Shape;2518;p55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19" name="Google Shape;2519;p55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2520" name="Google Shape;2520;p5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1" name="Google Shape;2521;p5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2" name="Google Shape;2522;p5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3" name="Google Shape;2523;p5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4" name="Google Shape;2524;p5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5" name="Google Shape;2525;p5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6" name="Google Shape;2526;p5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527" name="Shape 2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8" name="Google Shape;2528;p56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9" name="Google Shape;2529;p56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0" name="Google Shape;2530;p56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1" name="Google Shape;2531;p5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32" name="Google Shape;2532;p56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33" name="Google Shape;2533;p56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34" name="Google Shape;2534;p56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35" name="Google Shape;2535;p56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36" name="Google Shape;2536;p56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37" name="Google Shape;2537;p56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538" name="Google Shape;2538;p56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2539" name="Google Shape;2539;p56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2540" name="Google Shape;2540;p56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1" name="Google Shape;2541;p56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2" name="Google Shape;2542;p56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3" name="Google Shape;2543;p56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4" name="Google Shape;2544;p56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2545" name="Google Shape;2545;p56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46" name="Google Shape;2546;p56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2547" name="Google Shape;2547;p5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8" name="Google Shape;2548;p5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49" name="Google Shape;2549;p56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2550" name="Google Shape;2550;p5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1" name="Google Shape;2551;p5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552" name="Google Shape;2552;p56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53" name="Google Shape;2553;p56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2554" name="Google Shape;2554;p56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55" name="Google Shape;2555;p5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56" name="Google Shape;2556;p56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57" name="Google Shape;2557;p56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2558" name="Google Shape;2558;p5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5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5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5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5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5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5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65" name="Google Shape;2565;p56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2566" name="Google Shape;2566;p56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56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56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56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56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56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56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73" name="Google Shape;2573;p56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2574" name="Google Shape;2574;p5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5" name="Google Shape;2575;p5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6" name="Google Shape;2576;p56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2577" name="Google Shape;2577;p56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8" name="Google Shape;2578;p56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579" name="Google Shape;2579;p56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80" name="Shape 2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1" name="Google Shape;2581;p5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82" name="Google Shape;2582;p57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3" name="Google Shape;2583;p57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4" name="Google Shape;2584;p57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5" name="Google Shape;2585;p57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6" name="Google Shape;2586;p57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87" name="Google Shape;2587;p57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88" name="Google Shape;2588;p57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589" name="Google Shape;2589;p57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590" name="Google Shape;2590;p57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2591" name="Google Shape;2591;p5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92" name="Google Shape;2592;p57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2593" name="Google Shape;2593;p57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57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595" name="Google Shape;2595;p57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2596" name="Google Shape;2596;p5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97" name="Google Shape;2597;p5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598" name="Google Shape;2598;p57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2599" name="Google Shape;2599;p5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0" name="Google Shape;2600;p5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01" name="Google Shape;2601;p57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2602" name="Google Shape;2602;p57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03" name="Google Shape;2603;p57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04" name="Google Shape;2604;p57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2605" name="Google Shape;2605;p57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06" name="Google Shape;2606;p57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2607" name="Google Shape;2607;p57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2608" name="Google Shape;2608;p57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2609" name="Google Shape;2609;p57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2610" name="Google Shape;2610;p57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1" name="Google Shape;2611;p57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2" name="Google Shape;2612;p57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3" name="Google Shape;2613;p57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14" name="Google Shape;2614;p57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2615" name="Google Shape;2615;p5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6" name="Google Shape;2616;p5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17" name="Google Shape;2617;p57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2618" name="Google Shape;2618;p57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19" name="Google Shape;2619;p57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20" name="Google Shape;2620;p57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2621" name="Google Shape;2621;p57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22" name="Google Shape;2622;p57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2623" name="Google Shape;2623;p5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4" name="Google Shape;2624;p57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2625" name="Google Shape;2625;p57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2626" name="Google Shape;2626;p5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7" name="Google Shape;2627;p5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8" name="Google Shape;2628;p57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2629" name="Google Shape;2629;p5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30" name="Google Shape;2630;p5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631" name="Shape 2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2" name="Google Shape;2632;p5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3" name="Google Shape;2633;p58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4" name="Google Shape;2634;p58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5" name="Google Shape;2635;p58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6" name="Google Shape;2636;p58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7" name="Google Shape;2637;p58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8" name="Google Shape;2638;p58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9" name="Google Shape;2639;p58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40" name="Google Shape;2640;p58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41" name="Google Shape;2641;p58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42" name="Google Shape;2642;p58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43" name="Google Shape;2643;p58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644" name="Google Shape;2644;p58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645" name="Google Shape;2645;p58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2646" name="Google Shape;2646;p5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47" name="Google Shape;2647;p58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2648" name="Google Shape;2648;p58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9" name="Google Shape;2649;p58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0" name="Google Shape;2650;p58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51" name="Google Shape;2651;p58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2652" name="Google Shape;2652;p58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3" name="Google Shape;2653;p58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654" name="Google Shape;2654;p58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2655" name="Google Shape;2655;p58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2656" name="Google Shape;2656;p5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7" name="Google Shape;2657;p5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8" name="Google Shape;2658;p5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2659" name="Google Shape;2659;p5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60" name="Google Shape;2660;p58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2661" name="Google Shape;2661;p58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2662" name="Google Shape;2662;p5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3" name="Google Shape;2663;p5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4" name="Google Shape;2664;p5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5" name="Google Shape;2665;p5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6" name="Google Shape;2666;p5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7" name="Google Shape;2667;p5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68" name="Google Shape;2668;p5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669" name="Google Shape;2669;p58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2670" name="Google Shape;2670;p58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1" name="Google Shape;2671;p58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2" name="Google Shape;2672;p58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3" name="Google Shape;2673;p58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4" name="Google Shape;2674;p58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5" name="Google Shape;2675;p58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676" name="Google Shape;2676;p58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677" name="Google Shape;2677;p58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2678" name="Google Shape;2678;p5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679" name="Google Shape;2679;p5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680" name="Google Shape;2680;p5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2681" name="Shape 2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" name="Google Shape;2682;p59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3" name="Google Shape;2683;p59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84" name="Google Shape;2684;p59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5" name="Google Shape;2685;p59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86" name="Google Shape;2686;p59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7" name="Google Shape;2687;p59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688" name="Google Shape;2688;p59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689" name="Google Shape;2689;p59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2690" name="Google Shape;2690;p59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1" name="Google Shape;2691;p59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2" name="Google Shape;2692;p59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2693" name="Google Shape;2693;p5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694" name="Google Shape;2694;p5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695" name="Google Shape;2695;p5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2696" name="Shape 2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7" name="Google Shape;2697;p60"/>
          <p:cNvSpPr txBox="1"/>
          <p:nvPr>
            <p:ph type="title"/>
          </p:nvPr>
        </p:nvSpPr>
        <p:spPr>
          <a:xfrm>
            <a:off x="1157288" y="68527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7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98" name="Google Shape;2698;p60"/>
          <p:cNvSpPr txBox="1"/>
          <p:nvPr>
            <p:ph idx="1" type="subTitle"/>
          </p:nvPr>
        </p:nvSpPr>
        <p:spPr>
          <a:xfrm>
            <a:off x="1157250" y="2203275"/>
            <a:ext cx="4448100" cy="100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99" name="Google Shape;2699;p60"/>
          <p:cNvSpPr txBox="1"/>
          <p:nvPr>
            <p:ph idx="2" type="subTitle"/>
          </p:nvPr>
        </p:nvSpPr>
        <p:spPr>
          <a:xfrm>
            <a:off x="1157250" y="1800075"/>
            <a:ext cx="4448100" cy="3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0" name="Google Shape;2700;p60"/>
          <p:cNvSpPr txBox="1"/>
          <p:nvPr/>
        </p:nvSpPr>
        <p:spPr>
          <a:xfrm>
            <a:off x="1157300" y="32864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701" name="Google Shape;2701;p60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2702" name="Google Shape;2702;p60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2703" name="Google Shape;2703;p60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4" name="Google Shape;2704;p60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5" name="Google Shape;2705;p60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2706" name="Google Shape;2706;p6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07" name="Google Shape;2707;p6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08" name="Google Shape;2708;p6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09" name="Google Shape;2709;p6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0" name="Google Shape;2710;p6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1" name="Google Shape;2711;p6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2" name="Google Shape;2712;p6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13" name="Google Shape;2713;p6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714" name="Google Shape;2714;p6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5" name="Google Shape;2715;p60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2716" name="Google Shape;2716;p60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7" name="Google Shape;2717;p60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8" name="Google Shape;2718;p60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19" name="Google Shape;2719;p60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20" name="Google Shape;2720;p60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2721" name="Google Shape;2721;p6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22" name="Google Shape;2722;p6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23" name="Google Shape;2723;p6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24" name="Google Shape;2724;p6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5" name="Google Shape;2725;p6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6" name="Google Shape;2726;p6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7" name="Google Shape;2727;p6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28" name="Google Shape;2728;p6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729" name="Google Shape;2729;p6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30" name="Google Shape;2730;p60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2731" name="Google Shape;2731;p6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32" name="Google Shape;2732;p6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33" name="Google Shape;2733;p6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34" name="Google Shape;2734;p6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5" name="Google Shape;2735;p6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6" name="Google Shape;2736;p6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7" name="Google Shape;2737;p6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738" name="Google Shape;2738;p6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739" name="Google Shape;2739;p6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40" name="Google Shape;2740;p60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2741" name="Google Shape;2741;p60"/>
            <p:cNvPicPr preferRelativeResize="0"/>
            <p:nvPr/>
          </p:nvPicPr>
          <p:blipFill rotWithShape="1">
            <a:blip r:embed="rId5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42" name="Google Shape;2742;p60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2743" name="Google Shape;2743;p60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4" name="Google Shape;2744;p60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5" name="Google Shape;2745;p60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6" name="Google Shape;2746;p60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47" name="Google Shape;2747;p60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2748" name="Google Shape;2748;p60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49" name="Google Shape;2749;p60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2750" name="Google Shape;2750;p6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1" name="Google Shape;2751;p6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52" name="Google Shape;2752;p60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2753" name="Google Shape;2753;p6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54" name="Google Shape;2754;p6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6" name="Google Shape;2756;p61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2757" name="Google Shape;2757;p61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2758" name="Google Shape;2758;p61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9" name="Google Shape;2759;p61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0" name="Google Shape;2760;p61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61" name="Google Shape;2761;p61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2" name="Google Shape;2762;p61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2763" name="Google Shape;2763;p61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64" name="Google Shape;2764;p61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2765" name="Google Shape;2765;p6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6" name="Google Shape;2766;p6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767" name="Google Shape;2767;p61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2768" name="Google Shape;2768;p6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769" name="Google Shape;2769;p6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2770" name="Google Shape;2770;p61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1" name="Google Shape;2771;p61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2772" name="Google Shape;2772;p61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773" name="Google Shape;2773;p6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4" name="Google Shape;2774;p61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5" name="Google Shape;2775;p61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2776" name="Google Shape;2776;p6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7" name="Google Shape;2777;p6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8" name="Google Shape;2778;p6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79" name="Google Shape;2779;p6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0" name="Google Shape;2780;p6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1" name="Google Shape;2781;p6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2" name="Google Shape;2782;p6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83" name="Google Shape;2783;p61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2784" name="Google Shape;2784;p6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5" name="Google Shape;2785;p6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6" name="Google Shape;2786;p6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7" name="Google Shape;2787;p6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8" name="Google Shape;2788;p6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9" name="Google Shape;2789;p6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0" name="Google Shape;2790;p6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791" name="Google Shape;2791;p61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2792" name="Google Shape;2792;p6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3" name="Google Shape;2793;p6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2794" name="Shape 2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5" name="Google Shape;2795;p62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2796" name="Google Shape;2796;p6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797" name="Google Shape;2797;p62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2798" name="Google Shape;2798;p62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799" name="Google Shape;2799;p62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2800" name="Google Shape;2800;p62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01" name="Google Shape;2801;p62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802" name="Google Shape;2802;p62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2803" name="Google Shape;2803;p62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4" name="Google Shape;2804;p62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5" name="Google Shape;2805;p62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2806" name="Google Shape;2806;p6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7" name="Google Shape;2807;p62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08" name="Google Shape;2808;p62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2809" name="Google Shape;2809;p62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2810" name="Google Shape;2810;p6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1" name="Google Shape;2811;p6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2" name="Google Shape;2812;p6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3" name="Google Shape;2813;p6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4" name="Google Shape;2814;p6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5" name="Google Shape;2815;p6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6" name="Google Shape;2816;p6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17" name="Google Shape;2817;p62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2818" name="Google Shape;2818;p6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19" name="Google Shape;2819;p6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0" name="Google Shape;2820;p6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1" name="Google Shape;2821;p6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2" name="Google Shape;2822;p6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3" name="Google Shape;2823;p6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4" name="Google Shape;2824;p6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825" name="Google Shape;2825;p62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2826" name="Google Shape;2826;p62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7" name="Google Shape;2827;p62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8" name="Google Shape;2828;p62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29" name="Google Shape;2829;p62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0" name="Google Shape;2830;p62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1" name="Google Shape;2831;p62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832" name="Google Shape;2832;p62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833" name="Google Shape;2833;p62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2834" name="Google Shape;2834;p62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835" name="Google Shape;2835;p62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836" name="Google Shape;2836;p62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919750"/>
            <a:ext cx="3145200" cy="140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628350"/>
            <a:ext cx="3145200" cy="15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50.xml"/><Relationship Id="rId22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51.xml"/><Relationship Id="rId24" Type="http://schemas.openxmlformats.org/officeDocument/2006/relationships/slideLayout" Target="../slideLayouts/slideLayout54.xml"/><Relationship Id="rId23" Type="http://schemas.openxmlformats.org/officeDocument/2006/relationships/slideLayout" Target="../slideLayouts/slideLayout53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26" Type="http://schemas.openxmlformats.org/officeDocument/2006/relationships/slideLayout" Target="../slideLayouts/slideLayout56.xml"/><Relationship Id="rId25" Type="http://schemas.openxmlformats.org/officeDocument/2006/relationships/slideLayout" Target="../slideLayouts/slideLayout55.xml"/><Relationship Id="rId28" Type="http://schemas.openxmlformats.org/officeDocument/2006/relationships/slideLayout" Target="../slideLayouts/slideLayout58.xml"/><Relationship Id="rId27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6.xml"/><Relationship Id="rId29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Relationship Id="rId31" Type="http://schemas.openxmlformats.org/officeDocument/2006/relationships/theme" Target="../theme/theme3.xml"/><Relationship Id="rId30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19" Type="http://schemas.openxmlformats.org/officeDocument/2006/relationships/slideLayout" Target="../slideLayouts/slideLayout49.xml"/><Relationship Id="rId18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32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23" name="Google Shape;1423;p32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  <p:sldLayoutId id="2147483703" r:id="rId26"/>
    <p:sldLayoutId id="2147483704" r:id="rId27"/>
    <p:sldLayoutId id="2147483705" r:id="rId28"/>
    <p:sldLayoutId id="2147483706" r:id="rId29"/>
    <p:sldLayoutId id="2147483707" r:id="rId30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12.png"/><Relationship Id="rId5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2840" name="Shape 2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1" name="Google Shape;2841;p63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GNUstep: </a:t>
            </a:r>
            <a:r>
              <a:rPr lang="en">
                <a:solidFill>
                  <a:schemeClr val="dk1"/>
                </a:solidFill>
              </a:rPr>
              <a:t>Proposed Enhancement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842" name="Google Shape;2842;p63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2843" name="Google Shape;2843;p63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4" name="Google Shape;2844;p63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5" name="Google Shape;2845;p63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6" name="Google Shape;2846;p63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2847" name="Google Shape;2847;p63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48" name="Google Shape;2848;p63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2849" name="Google Shape;2849;p6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0" name="Google Shape;2850;p6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1" name="Google Shape;2851;p63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2852" name="Google Shape;2852;p6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3" name="Google Shape;2853;p6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4" name="Google Shape;2854;p63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2855" name="Google Shape;2855;p6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56" name="Google Shape;2856;p6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857" name="Google Shape;2857;p63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58" name="Google Shape;2858;p63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2859" name="Google Shape;2859;p63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860" name="Google Shape;2860;p63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2861" name="Google Shape;2861;p63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62" name="Google Shape;2862;p63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863" name="Google Shape;2863;p63"/>
          <p:cNvSpPr txBox="1"/>
          <p:nvPr/>
        </p:nvSpPr>
        <p:spPr>
          <a:xfrm>
            <a:off x="1096850" y="3376875"/>
            <a:ext cx="774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https://www.youtube.com/watch?v=RyQNtijB3hI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69" name="Shape 2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70" name="Google Shape;2970;p72"/>
          <p:cNvGraphicFramePr/>
          <p:nvPr/>
        </p:nvGraphicFramePr>
        <p:xfrm>
          <a:off x="719050" y="476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{71CC54C6-BAFD-47B1-A378-EA7EAB433652}</a:tableStyleId>
              </a:tblPr>
              <a:tblGrid>
                <a:gridCol w="3925625"/>
                <a:gridCol w="3780250"/>
              </a:tblGrid>
              <a:tr h="533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Approach A</a:t>
                      </a:r>
                      <a:endParaRPr b="1" sz="20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E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Approach B</a:t>
                      </a:r>
                      <a:endParaRPr b="1" sz="20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EF7"/>
                    </a:solidFill>
                  </a:tcPr>
                </a:tc>
              </a:tr>
              <a:tr h="1571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Advantages: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Maintains a clean 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separation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of concerns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 maintainability and testability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Offers better performance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Easier to extend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Clear, 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intuitive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user experience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Modular design reduces complexity in the core libraries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Reusable in other GNUsteps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Advantages: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Quicker to implement using existing </a:t>
                      </a: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infrastructure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Leverages current save/load systems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7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Disadvantages: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Requires additional development effort to design and integrate a new subsystem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Disadvantages:</a:t>
                      </a:r>
                      <a:endParaRPr b="1"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Increased coupling and system complexity.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Lower maintainability and testability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Harder to evolve and extend in the future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Risk of performance impact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3048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Poppins"/>
                        <a:buChar char="●"/>
                      </a:pPr>
                      <a:r>
                        <a:rPr lang="en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Logic becomes scattered across core libraries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74" name="Shape 2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5" name="Google Shape;2975;p73"/>
          <p:cNvSpPr txBox="1"/>
          <p:nvPr>
            <p:ph type="title"/>
          </p:nvPr>
        </p:nvSpPr>
        <p:spPr>
          <a:xfrm>
            <a:off x="622800" y="2098300"/>
            <a:ext cx="78984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Chosen Approach: Approach A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9" name="Shape 2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0" name="Google Shape;2980;p7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the enhancement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1" name="Google Shape;2981;p74"/>
          <p:cNvSpPr txBox="1"/>
          <p:nvPr>
            <p:ph idx="5" type="title"/>
          </p:nvPr>
        </p:nvSpPr>
        <p:spPr>
          <a:xfrm>
            <a:off x="491875" y="1017725"/>
            <a:ext cx="3049500" cy="4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 GNUstep Foundation Layer</a:t>
            </a:r>
            <a:endParaRPr sz="1500"/>
          </a:p>
        </p:txBody>
      </p:sp>
      <p:sp>
        <p:nvSpPr>
          <p:cNvPr id="2982" name="Google Shape;2982;p74"/>
          <p:cNvSpPr txBox="1"/>
          <p:nvPr>
            <p:ph idx="9" type="subTitle"/>
          </p:nvPr>
        </p:nvSpPr>
        <p:spPr>
          <a:xfrm>
            <a:off x="491875" y="1544875"/>
            <a:ext cx="4187400" cy="346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Handles autosave and version history functionality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Triggers save after edits or periodically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Depends on apps-gorm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Receives edit notifications using the Observer pattern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Depends on libs-gui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Updates UI to show autosave status or version options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Depends on libs-base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Uses file utilities (e.g., NSFileManager) for version tracking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Keeps versioning separate from core save/load logic</a:t>
            </a:r>
            <a:endParaRPr sz="1200"/>
          </a:p>
        </p:txBody>
      </p:sp>
      <p:pic>
        <p:nvPicPr>
          <p:cNvPr id="2983" name="Google Shape;2983;p74"/>
          <p:cNvPicPr preferRelativeResize="0"/>
          <p:nvPr/>
        </p:nvPicPr>
        <p:blipFill rotWithShape="1">
          <a:blip r:embed="rId3">
            <a:alphaModFix/>
          </a:blip>
          <a:srcRect b="0" l="0" r="0" t="2439"/>
          <a:stretch/>
        </p:blipFill>
        <p:spPr>
          <a:xfrm>
            <a:off x="4679275" y="1017723"/>
            <a:ext cx="4322575" cy="40598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7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8" name="Google Shape;2988;p75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Effects of the enhancement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9" name="Google Shape;2989;p75"/>
          <p:cNvSpPr txBox="1"/>
          <p:nvPr>
            <p:ph idx="5" type="title"/>
          </p:nvPr>
        </p:nvSpPr>
        <p:spPr>
          <a:xfrm>
            <a:off x="250850" y="1042125"/>
            <a:ext cx="4098600" cy="4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New High and Low-Level Dependencies</a:t>
            </a:r>
            <a:endParaRPr sz="1500"/>
          </a:p>
        </p:txBody>
      </p:sp>
      <p:sp>
        <p:nvSpPr>
          <p:cNvPr id="2990" name="Google Shape;2990;p75"/>
          <p:cNvSpPr txBox="1"/>
          <p:nvPr>
            <p:ph idx="9" type="subTitle"/>
          </p:nvPr>
        </p:nvSpPr>
        <p:spPr>
          <a:xfrm>
            <a:off x="241675" y="1371175"/>
            <a:ext cx="4187400" cy="135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libs-gui → libs-autosave: UI communicates with versioning subsystem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apps-gorm → libs-autosave: Sends edit events to trigger autosaves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libs-autosave → libs-base: Leverages existing file management utilities</a:t>
            </a:r>
            <a:endParaRPr sz="1200"/>
          </a:p>
        </p:txBody>
      </p:sp>
      <p:pic>
        <p:nvPicPr>
          <p:cNvPr id="2991" name="Google Shape;2991;p75"/>
          <p:cNvPicPr preferRelativeResize="0"/>
          <p:nvPr/>
        </p:nvPicPr>
        <p:blipFill rotWithShape="1">
          <a:blip r:embed="rId3">
            <a:alphaModFix/>
          </a:blip>
          <a:srcRect b="0" l="0" r="0" t="2439"/>
          <a:stretch/>
        </p:blipFill>
        <p:spPr>
          <a:xfrm>
            <a:off x="4593975" y="973948"/>
            <a:ext cx="4322575" cy="4059877"/>
          </a:xfrm>
          <a:prstGeom prst="rect">
            <a:avLst/>
          </a:prstGeom>
          <a:noFill/>
          <a:ln>
            <a:noFill/>
          </a:ln>
        </p:spPr>
      </p:pic>
      <p:sp>
        <p:nvSpPr>
          <p:cNvPr id="2992" name="Google Shape;2992;p75"/>
          <p:cNvSpPr txBox="1"/>
          <p:nvPr>
            <p:ph idx="5" type="title"/>
          </p:nvPr>
        </p:nvSpPr>
        <p:spPr>
          <a:xfrm>
            <a:off x="241675" y="2722675"/>
            <a:ext cx="4098600" cy="4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Impacted</a:t>
            </a:r>
            <a:r>
              <a:rPr lang="en" sz="1500"/>
              <a:t> Files and </a:t>
            </a:r>
            <a:r>
              <a:rPr lang="en" sz="1500"/>
              <a:t>Directories</a:t>
            </a:r>
            <a:endParaRPr sz="1500"/>
          </a:p>
        </p:txBody>
      </p:sp>
      <p:sp>
        <p:nvSpPr>
          <p:cNvPr id="2993" name="Google Shape;2993;p75"/>
          <p:cNvSpPr txBox="1"/>
          <p:nvPr>
            <p:ph idx="9" type="subTitle"/>
          </p:nvPr>
        </p:nvSpPr>
        <p:spPr>
          <a:xfrm>
            <a:off x="241675" y="3006525"/>
            <a:ext cx="4187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libs-base</a:t>
            </a:r>
            <a:r>
              <a:rPr lang="en" sz="1200"/>
              <a:t> - NSFileManager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libs-gui - NSDocuments</a:t>
            </a:r>
            <a:endParaRPr sz="1200"/>
          </a:p>
        </p:txBody>
      </p:sp>
      <p:sp>
        <p:nvSpPr>
          <p:cNvPr id="2994" name="Google Shape;2994;p75"/>
          <p:cNvSpPr txBox="1"/>
          <p:nvPr>
            <p:ph idx="5" type="title"/>
          </p:nvPr>
        </p:nvSpPr>
        <p:spPr>
          <a:xfrm>
            <a:off x="250850" y="3579225"/>
            <a:ext cx="4098600" cy="40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Concurrency</a:t>
            </a:r>
            <a:endParaRPr sz="1500"/>
          </a:p>
        </p:txBody>
      </p:sp>
      <p:sp>
        <p:nvSpPr>
          <p:cNvPr id="2995" name="Google Shape;2995;p75"/>
          <p:cNvSpPr txBox="1"/>
          <p:nvPr>
            <p:ph idx="9" type="subTitle"/>
          </p:nvPr>
        </p:nvSpPr>
        <p:spPr>
          <a:xfrm>
            <a:off x="241675" y="3926500"/>
            <a:ext cx="4187400" cy="9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Autosave is synchronous so no new threads needed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Uses existing thread-safe file handling in libs-base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9" name="Shape 2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" name="Google Shape;3000;p76"/>
          <p:cNvSpPr txBox="1"/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PETM: Performance, Evolvability, Testability, Maintainability</a:t>
            </a:r>
            <a:endParaRPr sz="2400"/>
          </a:p>
        </p:txBody>
      </p:sp>
      <p:sp>
        <p:nvSpPr>
          <p:cNvPr id="3001" name="Google Shape;3001;p76"/>
          <p:cNvSpPr txBox="1"/>
          <p:nvPr>
            <p:ph idx="1" type="subTitle"/>
          </p:nvPr>
        </p:nvSpPr>
        <p:spPr>
          <a:xfrm>
            <a:off x="248125" y="1837900"/>
            <a:ext cx="37245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Autosaves triggered after edits has minimal system impact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Optimized to avoid UI lag during background saves</a:t>
            </a:r>
            <a:endParaRPr/>
          </a:p>
        </p:txBody>
      </p:sp>
      <p:sp>
        <p:nvSpPr>
          <p:cNvPr id="3002" name="Google Shape;3002;p76"/>
          <p:cNvSpPr txBox="1"/>
          <p:nvPr>
            <p:ph idx="2" type="subTitle"/>
          </p:nvPr>
        </p:nvSpPr>
        <p:spPr>
          <a:xfrm>
            <a:off x="4444500" y="1827238"/>
            <a:ext cx="37245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Modular libs-autosave supports future enhancements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evolve independently without changing core subsystems</a:t>
            </a:r>
            <a:endParaRPr/>
          </a:p>
        </p:txBody>
      </p:sp>
      <p:sp>
        <p:nvSpPr>
          <p:cNvPr id="3003" name="Google Shape;3003;p76"/>
          <p:cNvSpPr txBox="1"/>
          <p:nvPr>
            <p:ph idx="3" type="subTitle"/>
          </p:nvPr>
        </p:nvSpPr>
        <p:spPr>
          <a:xfrm>
            <a:off x="248125" y="3511550"/>
            <a:ext cx="37245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Easy to unit test due to subsystem isolation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Test scenarios won’t interfere with other components</a:t>
            </a:r>
            <a:endParaRPr/>
          </a:p>
        </p:txBody>
      </p:sp>
      <p:sp>
        <p:nvSpPr>
          <p:cNvPr id="3004" name="Google Shape;3004;p76"/>
          <p:cNvSpPr txBox="1"/>
          <p:nvPr>
            <p:ph idx="4" type="subTitle"/>
          </p:nvPr>
        </p:nvSpPr>
        <p:spPr>
          <a:xfrm>
            <a:off x="4444500" y="3511575"/>
            <a:ext cx="39795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Localized changes via well-defined interfaces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Modular design makes debugging and updates easier</a:t>
            </a:r>
            <a:endParaRPr/>
          </a:p>
        </p:txBody>
      </p:sp>
      <p:sp>
        <p:nvSpPr>
          <p:cNvPr id="3005" name="Google Shape;3005;p76"/>
          <p:cNvSpPr txBox="1"/>
          <p:nvPr>
            <p:ph idx="9" type="subTitle"/>
          </p:nvPr>
        </p:nvSpPr>
        <p:spPr>
          <a:xfrm>
            <a:off x="720000" y="1406875"/>
            <a:ext cx="37245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</a:t>
            </a:r>
            <a:endParaRPr/>
          </a:p>
        </p:txBody>
      </p:sp>
      <p:sp>
        <p:nvSpPr>
          <p:cNvPr id="3006" name="Google Shape;3006;p76"/>
          <p:cNvSpPr txBox="1"/>
          <p:nvPr>
            <p:ph idx="13" type="subTitle"/>
          </p:nvPr>
        </p:nvSpPr>
        <p:spPr>
          <a:xfrm>
            <a:off x="4920297" y="1406875"/>
            <a:ext cx="37245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Evolvability</a:t>
            </a:r>
            <a:endParaRPr/>
          </a:p>
        </p:txBody>
      </p:sp>
      <p:sp>
        <p:nvSpPr>
          <p:cNvPr id="3007" name="Google Shape;3007;p76"/>
          <p:cNvSpPr txBox="1"/>
          <p:nvPr>
            <p:ph idx="14" type="subTitle"/>
          </p:nvPr>
        </p:nvSpPr>
        <p:spPr>
          <a:xfrm>
            <a:off x="720000" y="3080465"/>
            <a:ext cx="37245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Testability</a:t>
            </a:r>
            <a:endParaRPr/>
          </a:p>
        </p:txBody>
      </p:sp>
      <p:sp>
        <p:nvSpPr>
          <p:cNvPr id="3008" name="Google Shape;3008;p76"/>
          <p:cNvSpPr txBox="1"/>
          <p:nvPr>
            <p:ph idx="15" type="subTitle"/>
          </p:nvPr>
        </p:nvSpPr>
        <p:spPr>
          <a:xfrm>
            <a:off x="4920297" y="3080465"/>
            <a:ext cx="3724500" cy="53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Maintainability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3012" name="Shape 3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3" name="Google Shape;3013;p77"/>
          <p:cNvPicPr preferRelativeResize="0"/>
          <p:nvPr/>
        </p:nvPicPr>
        <p:blipFill rotWithShape="1">
          <a:blip r:embed="rId3">
            <a:alphaModFix/>
          </a:blip>
          <a:srcRect b="1119" l="5488" r="1332" t="3223"/>
          <a:stretch/>
        </p:blipFill>
        <p:spPr>
          <a:xfrm>
            <a:off x="926525" y="501600"/>
            <a:ext cx="7290950" cy="4641900"/>
          </a:xfrm>
          <a:prstGeom prst="rect">
            <a:avLst/>
          </a:prstGeom>
          <a:noFill/>
          <a:ln cap="flat" cmpd="sng" w="12700">
            <a:solidFill>
              <a:schemeClr val="accent6"/>
            </a:solidFill>
            <a:prstDash val="solid"/>
            <a:miter lim="8000"/>
            <a:headEnd len="sm" w="sm" type="none"/>
            <a:tailEnd len="sm" w="sm" type="none"/>
          </a:ln>
        </p:spPr>
      </p:pic>
      <p:sp>
        <p:nvSpPr>
          <p:cNvPr id="3014" name="Google Shape;3014;p77"/>
          <p:cNvSpPr txBox="1"/>
          <p:nvPr>
            <p:ph type="title"/>
          </p:nvPr>
        </p:nvSpPr>
        <p:spPr>
          <a:xfrm>
            <a:off x="622800" y="136450"/>
            <a:ext cx="7898400" cy="70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8" name="Shape 3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9" name="Google Shape;3019;p78"/>
          <p:cNvGrpSpPr/>
          <p:nvPr/>
        </p:nvGrpSpPr>
        <p:grpSpPr>
          <a:xfrm>
            <a:off x="822065" y="1150541"/>
            <a:ext cx="1494734" cy="3207719"/>
            <a:chOff x="1118220" y="283725"/>
            <a:chExt cx="2090830" cy="4076400"/>
          </a:xfrm>
        </p:grpSpPr>
        <p:sp>
          <p:nvSpPr>
            <p:cNvPr id="3020" name="Google Shape;3020;p7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21" name="Google Shape;3021;p78"/>
            <p:cNvSpPr/>
            <p:nvPr/>
          </p:nvSpPr>
          <p:spPr>
            <a:xfrm>
              <a:off x="1118220" y="341749"/>
              <a:ext cx="2030400" cy="17373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22" name="Google Shape;3022;p78"/>
            <p:cNvSpPr/>
            <p:nvPr/>
          </p:nvSpPr>
          <p:spPr>
            <a:xfrm>
              <a:off x="1118220" y="969497"/>
              <a:ext cx="2030400" cy="83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Performance</a:t>
              </a:r>
              <a:endParaRPr sz="15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</p:grpSp>
      <p:grpSp>
        <p:nvGrpSpPr>
          <p:cNvPr id="3023" name="Google Shape;3023;p78"/>
          <p:cNvGrpSpPr/>
          <p:nvPr/>
        </p:nvGrpSpPr>
        <p:grpSpPr>
          <a:xfrm>
            <a:off x="2349894" y="1150527"/>
            <a:ext cx="1494738" cy="3207719"/>
            <a:chOff x="1118215" y="283725"/>
            <a:chExt cx="2090835" cy="4076400"/>
          </a:xfrm>
        </p:grpSpPr>
        <p:sp>
          <p:nvSpPr>
            <p:cNvPr id="3024" name="Google Shape;3024;p7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25" name="Google Shape;3025;p78"/>
            <p:cNvSpPr/>
            <p:nvPr/>
          </p:nvSpPr>
          <p:spPr>
            <a:xfrm>
              <a:off x="1118215" y="341748"/>
              <a:ext cx="2030400" cy="1721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26" name="Google Shape;3026;p78"/>
            <p:cNvSpPr/>
            <p:nvPr/>
          </p:nvSpPr>
          <p:spPr>
            <a:xfrm>
              <a:off x="1126223" y="967520"/>
              <a:ext cx="20304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Maintainability</a:t>
              </a:r>
              <a:r>
                <a:rPr lang="en" sz="1100">
                  <a:solidFill>
                    <a:schemeClr val="dk1"/>
                  </a:solidFill>
                  <a:latin typeface="IBM Plex Mono Medium"/>
                  <a:ea typeface="IBM Plex Mono Medium"/>
                  <a:cs typeface="IBM Plex Mono Medium"/>
                  <a:sym typeface="IBM Plex Mono Medium"/>
                </a:rPr>
                <a:t> </a:t>
              </a:r>
              <a:endParaRPr sz="11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  <p:sp>
          <p:nvSpPr>
            <p:cNvPr id="3027" name="Google Shape;3027;p78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0D5CDF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3028" name="Google Shape;3028;p78"/>
          <p:cNvGrpSpPr/>
          <p:nvPr/>
        </p:nvGrpSpPr>
        <p:grpSpPr>
          <a:xfrm>
            <a:off x="5395150" y="1141953"/>
            <a:ext cx="1494758" cy="3207794"/>
            <a:chOff x="1118175" y="560197"/>
            <a:chExt cx="2090863" cy="3523500"/>
          </a:xfrm>
        </p:grpSpPr>
        <p:sp>
          <p:nvSpPr>
            <p:cNvPr id="3029" name="Google Shape;3029;p78"/>
            <p:cNvSpPr/>
            <p:nvPr/>
          </p:nvSpPr>
          <p:spPr>
            <a:xfrm>
              <a:off x="1178638" y="560197"/>
              <a:ext cx="2030400" cy="352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30" name="Google Shape;3030;p78"/>
            <p:cNvSpPr/>
            <p:nvPr/>
          </p:nvSpPr>
          <p:spPr>
            <a:xfrm>
              <a:off x="1118175" y="609377"/>
              <a:ext cx="2030400" cy="15180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31" name="Google Shape;3031;p78"/>
            <p:cNvSpPr/>
            <p:nvPr/>
          </p:nvSpPr>
          <p:spPr>
            <a:xfrm>
              <a:off x="1189074" y="1007684"/>
              <a:ext cx="18150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3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Storage Consumption</a:t>
              </a:r>
              <a:endParaRPr sz="13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</p:grpSp>
      <p:grpSp>
        <p:nvGrpSpPr>
          <p:cNvPr id="3032" name="Google Shape;3032;p78"/>
          <p:cNvGrpSpPr/>
          <p:nvPr/>
        </p:nvGrpSpPr>
        <p:grpSpPr>
          <a:xfrm>
            <a:off x="3872519" y="1150540"/>
            <a:ext cx="1577608" cy="3207719"/>
            <a:chOff x="1118215" y="283725"/>
            <a:chExt cx="2206754" cy="4076400"/>
          </a:xfrm>
        </p:grpSpPr>
        <p:sp>
          <p:nvSpPr>
            <p:cNvPr id="3033" name="Google Shape;3033;p7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34" name="Google Shape;3034;p78"/>
            <p:cNvSpPr/>
            <p:nvPr/>
          </p:nvSpPr>
          <p:spPr>
            <a:xfrm>
              <a:off x="1118215" y="341748"/>
              <a:ext cx="2030400" cy="1721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35" name="Google Shape;3035;p78"/>
            <p:cNvSpPr/>
            <p:nvPr/>
          </p:nvSpPr>
          <p:spPr>
            <a:xfrm>
              <a:off x="1294569" y="931874"/>
              <a:ext cx="20304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Security</a:t>
              </a:r>
              <a:endParaRPr sz="15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  <p:sp>
          <p:nvSpPr>
            <p:cNvPr id="3036" name="Google Shape;3036;p78"/>
            <p:cNvSpPr/>
            <p:nvPr/>
          </p:nvSpPr>
          <p:spPr>
            <a:xfrm>
              <a:off x="1233923" y="1846625"/>
              <a:ext cx="1815000" cy="82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0D5CDF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3037" name="Google Shape;3037;p78"/>
          <p:cNvGrpSpPr/>
          <p:nvPr/>
        </p:nvGrpSpPr>
        <p:grpSpPr>
          <a:xfrm>
            <a:off x="6920579" y="1150540"/>
            <a:ext cx="1701733" cy="3207719"/>
            <a:chOff x="1118215" y="283725"/>
            <a:chExt cx="2380380" cy="4076400"/>
          </a:xfrm>
        </p:grpSpPr>
        <p:sp>
          <p:nvSpPr>
            <p:cNvPr id="3038" name="Google Shape;3038;p78"/>
            <p:cNvSpPr/>
            <p:nvPr/>
          </p:nvSpPr>
          <p:spPr>
            <a:xfrm>
              <a:off x="1178650" y="283725"/>
              <a:ext cx="2030400" cy="40764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39" name="Google Shape;3039;p78"/>
            <p:cNvSpPr/>
            <p:nvPr/>
          </p:nvSpPr>
          <p:spPr>
            <a:xfrm>
              <a:off x="1118215" y="341748"/>
              <a:ext cx="2030400" cy="1721700"/>
            </a:xfrm>
            <a:prstGeom prst="rect">
              <a:avLst/>
            </a:prstGeom>
            <a:solidFill>
              <a:srgbClr val="FFFFFF"/>
            </a:solidFill>
            <a:ln cap="flat" cmpd="sng" w="19050">
              <a:solidFill>
                <a:srgbClr val="0D5CD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40" name="Google Shape;3040;p78"/>
            <p:cNvSpPr/>
            <p:nvPr/>
          </p:nvSpPr>
          <p:spPr>
            <a:xfrm>
              <a:off x="1468194" y="1028710"/>
              <a:ext cx="2030400" cy="60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500">
                  <a:solidFill>
                    <a:schemeClr val="dk1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Testing</a:t>
              </a:r>
              <a:endParaRPr sz="1500">
                <a:solidFill>
                  <a:schemeClr val="dk1"/>
                </a:solidFill>
                <a:latin typeface="IBM Plex Mono Medium"/>
                <a:ea typeface="IBM Plex Mono Medium"/>
                <a:cs typeface="IBM Plex Mono Medium"/>
                <a:sym typeface="IBM Plex Mono Medium"/>
              </a:endParaRPr>
            </a:p>
          </p:txBody>
        </p:sp>
      </p:grpSp>
      <p:sp>
        <p:nvSpPr>
          <p:cNvPr id="3041" name="Google Shape;3041;p78"/>
          <p:cNvSpPr txBox="1"/>
          <p:nvPr>
            <p:ph type="title"/>
          </p:nvPr>
        </p:nvSpPr>
        <p:spPr>
          <a:xfrm>
            <a:off x="1384200" y="396825"/>
            <a:ext cx="63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Risks and Testing</a:t>
            </a:r>
            <a:endParaRPr/>
          </a:p>
        </p:txBody>
      </p:sp>
      <p:sp>
        <p:nvSpPr>
          <p:cNvPr id="3042" name="Google Shape;3042;p78"/>
          <p:cNvSpPr txBox="1"/>
          <p:nvPr>
            <p:ph idx="1" type="subTitle"/>
          </p:nvPr>
        </p:nvSpPr>
        <p:spPr>
          <a:xfrm>
            <a:off x="898275" y="2612950"/>
            <a:ext cx="1494600" cy="112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Frequent saves may cause small UI delays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Large files could slightly impact responsiveness</a:t>
            </a:r>
            <a:endParaRPr sz="1100"/>
          </a:p>
        </p:txBody>
      </p:sp>
      <p:sp>
        <p:nvSpPr>
          <p:cNvPr id="3043" name="Google Shape;3043;p78"/>
          <p:cNvSpPr txBox="1"/>
          <p:nvPr>
            <p:ph idx="2" type="subTitle"/>
          </p:nvPr>
        </p:nvSpPr>
        <p:spPr>
          <a:xfrm>
            <a:off x="2349900" y="2612950"/>
            <a:ext cx="14946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Tight coupling may increase update complexity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Requires strong interface design to manage changes</a:t>
            </a:r>
            <a:endParaRPr sz="1100"/>
          </a:p>
        </p:txBody>
      </p:sp>
      <p:sp>
        <p:nvSpPr>
          <p:cNvPr id="3044" name="Google Shape;3044;p78"/>
          <p:cNvSpPr txBox="1"/>
          <p:nvPr>
            <p:ph idx="2" type="subTitle"/>
          </p:nvPr>
        </p:nvSpPr>
        <p:spPr>
          <a:xfrm>
            <a:off x="3909425" y="2612950"/>
            <a:ext cx="14946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Version history may store sensitive data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Risks if not encrypted properly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45" name="Google Shape;3045;p78"/>
          <p:cNvSpPr txBox="1"/>
          <p:nvPr>
            <p:ph idx="2" type="subTitle"/>
          </p:nvPr>
        </p:nvSpPr>
        <p:spPr>
          <a:xfrm>
            <a:off x="5415000" y="2612950"/>
            <a:ext cx="1494600" cy="150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Multiple versions can take up significant space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Needs version limits to prevent storage bloat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3046" name="Google Shape;3046;p78"/>
          <p:cNvSpPr txBox="1"/>
          <p:nvPr>
            <p:ph idx="2" type="subTitle"/>
          </p:nvPr>
        </p:nvSpPr>
        <p:spPr>
          <a:xfrm>
            <a:off x="6920575" y="2536759"/>
            <a:ext cx="1494600" cy="184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Integration and unit tests validate autosave interactions and core functionality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Edge cases and cross-platform behavior are thoroughly tested</a:t>
            </a:r>
            <a:endParaRPr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0" name="Shape 3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" name="Google Shape;3051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</a:t>
            </a:r>
            <a:endParaRPr/>
          </a:p>
        </p:txBody>
      </p:sp>
      <p:grpSp>
        <p:nvGrpSpPr>
          <p:cNvPr id="3052" name="Google Shape;3052;p79"/>
          <p:cNvGrpSpPr/>
          <p:nvPr/>
        </p:nvGrpSpPr>
        <p:grpSpPr>
          <a:xfrm>
            <a:off x="1961002" y="3018075"/>
            <a:ext cx="5119618" cy="731700"/>
            <a:chOff x="2789787" y="2646438"/>
            <a:chExt cx="4497600" cy="731700"/>
          </a:xfrm>
        </p:grpSpPr>
        <p:sp>
          <p:nvSpPr>
            <p:cNvPr id="3053" name="Google Shape;3053;p79"/>
            <p:cNvSpPr/>
            <p:nvPr/>
          </p:nvSpPr>
          <p:spPr>
            <a:xfrm>
              <a:off x="2789787" y="2646438"/>
              <a:ext cx="4497600" cy="73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54" name="Google Shape;3054;p79"/>
            <p:cNvSpPr txBox="1"/>
            <p:nvPr/>
          </p:nvSpPr>
          <p:spPr>
            <a:xfrm>
              <a:off x="2789895" y="2970388"/>
              <a:ext cx="4433100" cy="330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2100">
                  <a:solidFill>
                    <a:schemeClr val="accent6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Different perspectives improved decisions</a:t>
              </a:r>
              <a:endParaRPr b="1" sz="2100">
                <a:solidFill>
                  <a:schemeClr val="accent6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grpSp>
        <p:nvGrpSpPr>
          <p:cNvPr id="3055" name="Google Shape;3055;p79"/>
          <p:cNvGrpSpPr/>
          <p:nvPr/>
        </p:nvGrpSpPr>
        <p:grpSpPr>
          <a:xfrm>
            <a:off x="1961052" y="3899175"/>
            <a:ext cx="4733938" cy="731700"/>
            <a:chOff x="2789787" y="3527538"/>
            <a:chExt cx="4136250" cy="731700"/>
          </a:xfrm>
        </p:grpSpPr>
        <p:sp>
          <p:nvSpPr>
            <p:cNvPr id="3056" name="Google Shape;3056;p79"/>
            <p:cNvSpPr/>
            <p:nvPr/>
          </p:nvSpPr>
          <p:spPr>
            <a:xfrm>
              <a:off x="2789787" y="3527538"/>
              <a:ext cx="41361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57" name="Google Shape;3057;p79"/>
            <p:cNvSpPr txBox="1"/>
            <p:nvPr/>
          </p:nvSpPr>
          <p:spPr>
            <a:xfrm>
              <a:off x="2906037" y="3738513"/>
              <a:ext cx="4020000" cy="4263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rPr b="1" lang="en" sz="2000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SAAM clarified NFR and stakeholder priorities</a:t>
              </a:r>
              <a:endParaRPr b="1" sz="20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None/>
              </a:pPr>
              <a:r>
                <a:t/>
              </a:r>
              <a:endParaRPr sz="12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  <p:sp>
        <p:nvSpPr>
          <p:cNvPr id="3058" name="Google Shape;3058;p79"/>
          <p:cNvSpPr/>
          <p:nvPr/>
        </p:nvSpPr>
        <p:spPr>
          <a:xfrm>
            <a:off x="1960975" y="1252600"/>
            <a:ext cx="6462900" cy="731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300">
                <a:solidFill>
                  <a:schemeClr val="accent3"/>
                </a:solidFill>
                <a:latin typeface="IBM Plex Mono"/>
                <a:ea typeface="IBM Plex Mono"/>
                <a:cs typeface="IBM Plex Mono"/>
                <a:sym typeface="IBM Plex Mono"/>
              </a:rPr>
              <a:t>No reference made validating design difficult</a:t>
            </a:r>
            <a:endParaRPr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3059" name="Google Shape;3059;p79"/>
          <p:cNvGrpSpPr/>
          <p:nvPr/>
        </p:nvGrpSpPr>
        <p:grpSpPr>
          <a:xfrm>
            <a:off x="1961122" y="2136975"/>
            <a:ext cx="5573955" cy="731700"/>
            <a:chOff x="2789786" y="1765338"/>
            <a:chExt cx="5013000" cy="731700"/>
          </a:xfrm>
        </p:grpSpPr>
        <p:sp>
          <p:nvSpPr>
            <p:cNvPr id="3060" name="Google Shape;3060;p79"/>
            <p:cNvSpPr txBox="1"/>
            <p:nvPr/>
          </p:nvSpPr>
          <p:spPr>
            <a:xfrm>
              <a:off x="2914387" y="1971908"/>
              <a:ext cx="4373100" cy="330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FFFFFF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Lorem ipsum dolor sit amet, consectetur adipiscing elit. Duis sit amet odio vel purus bibendum luctus.</a:t>
              </a:r>
              <a:endParaRPr sz="1200">
                <a:solidFill>
                  <a:srgbClr val="FFFFFF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  <p:sp>
          <p:nvSpPr>
            <p:cNvPr id="3061" name="Google Shape;3061;p79"/>
            <p:cNvSpPr/>
            <p:nvPr/>
          </p:nvSpPr>
          <p:spPr>
            <a:xfrm>
              <a:off x="2789786" y="1765338"/>
              <a:ext cx="5013000" cy="7317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" sz="2300">
                  <a:solidFill>
                    <a:schemeClr val="accent6"/>
                  </a:solidFill>
                  <a:latin typeface="IBM Plex Mono"/>
                  <a:ea typeface="IBM Plex Mono"/>
                  <a:cs typeface="IBM Plex Mono"/>
                  <a:sym typeface="IBM Plex Mono"/>
                </a:rPr>
                <a:t>Teamwork helped solve design roadblocks</a:t>
              </a:r>
              <a:endParaRPr b="1" sz="2500">
                <a:solidFill>
                  <a:schemeClr val="accent6"/>
                </a:solidFill>
                <a:latin typeface="IBM Plex Mono"/>
                <a:ea typeface="IBM Plex Mono"/>
                <a:cs typeface="IBM Plex Mono"/>
                <a:sym typeface="IBM Plex Mon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5" name="Shape 3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6" name="Google Shape;3066;p80"/>
          <p:cNvSpPr txBox="1"/>
          <p:nvPr>
            <p:ph idx="1" type="subTitle"/>
          </p:nvPr>
        </p:nvSpPr>
        <p:spPr>
          <a:xfrm>
            <a:off x="720000" y="2832800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Brings essential autosave and version history features </a:t>
            </a:r>
            <a:endParaRPr/>
          </a:p>
        </p:txBody>
      </p:sp>
      <p:sp>
        <p:nvSpPr>
          <p:cNvPr id="3067" name="Google Shape;3067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Conclude </a:t>
            </a:r>
            <a:endParaRPr/>
          </a:p>
        </p:txBody>
      </p:sp>
      <p:sp>
        <p:nvSpPr>
          <p:cNvPr id="3068" name="Google Shape;3068;p80"/>
          <p:cNvSpPr txBox="1"/>
          <p:nvPr>
            <p:ph idx="4" type="subTitle"/>
          </p:nvPr>
        </p:nvSpPr>
        <p:spPr>
          <a:xfrm>
            <a:off x="720000" y="1754450"/>
            <a:ext cx="19818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1.</a:t>
            </a:r>
            <a:endParaRPr sz="5000"/>
          </a:p>
        </p:txBody>
      </p:sp>
      <p:sp>
        <p:nvSpPr>
          <p:cNvPr id="3069" name="Google Shape;3069;p80"/>
          <p:cNvSpPr txBox="1"/>
          <p:nvPr>
            <p:ph idx="1" type="subTitle"/>
          </p:nvPr>
        </p:nvSpPr>
        <p:spPr>
          <a:xfrm>
            <a:off x="3452150" y="2832800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Gives developers and designers peace of mind</a:t>
            </a:r>
            <a:endParaRPr/>
          </a:p>
        </p:txBody>
      </p:sp>
      <p:sp>
        <p:nvSpPr>
          <p:cNvPr id="3070" name="Google Shape;3070;p80"/>
          <p:cNvSpPr txBox="1"/>
          <p:nvPr>
            <p:ph idx="4" type="subTitle"/>
          </p:nvPr>
        </p:nvSpPr>
        <p:spPr>
          <a:xfrm>
            <a:off x="3581100" y="1754450"/>
            <a:ext cx="19818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2</a:t>
            </a:r>
            <a:r>
              <a:rPr lang="en" sz="5000"/>
              <a:t>.</a:t>
            </a:r>
            <a:endParaRPr sz="5000"/>
          </a:p>
        </p:txBody>
      </p:sp>
      <p:sp>
        <p:nvSpPr>
          <p:cNvPr id="3071" name="Google Shape;3071;p80"/>
          <p:cNvSpPr txBox="1"/>
          <p:nvPr>
            <p:ph idx="1" type="subTitle"/>
          </p:nvPr>
        </p:nvSpPr>
        <p:spPr>
          <a:xfrm>
            <a:off x="6442200" y="2783750"/>
            <a:ext cx="1981800" cy="15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Improves usability, reduces frustration, and supports long-term architectural goals</a:t>
            </a:r>
            <a:endParaRPr/>
          </a:p>
        </p:txBody>
      </p:sp>
      <p:sp>
        <p:nvSpPr>
          <p:cNvPr id="3072" name="Google Shape;3072;p80"/>
          <p:cNvSpPr txBox="1"/>
          <p:nvPr>
            <p:ph idx="4" type="subTitle"/>
          </p:nvPr>
        </p:nvSpPr>
        <p:spPr>
          <a:xfrm>
            <a:off x="6442200" y="1754450"/>
            <a:ext cx="1981800" cy="1029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3</a:t>
            </a:r>
            <a:r>
              <a:rPr lang="en" sz="5000"/>
              <a:t>.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67" name="Shape 2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" name="Google Shape;2868;p6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 Distribution</a:t>
            </a:r>
            <a:endParaRPr/>
          </a:p>
        </p:txBody>
      </p:sp>
      <p:graphicFrame>
        <p:nvGraphicFramePr>
          <p:cNvPr id="2869" name="Google Shape;2869;p64"/>
          <p:cNvGraphicFramePr/>
          <p:nvPr/>
        </p:nvGraphicFramePr>
        <p:xfrm>
          <a:off x="720000" y="161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{71CC54C6-BAFD-47B1-A378-EA7EAB433652}</a:tableStyleId>
              </a:tblPr>
              <a:tblGrid>
                <a:gridCol w="2638000"/>
                <a:gridCol w="5066000"/>
              </a:tblGrid>
              <a:tr h="40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Kamana Chapagain (Group Leader)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 Cases, Performance, Evolvability, Testability and Maintainability, Lessons learned and Limitations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Sareena Shrestha (Presenter #1)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Proposed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Enhancement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Shreya Menon (Presenter #2)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Abstract, Introduction, Potential RIsks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25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Yashasvi Pradhan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Current State of the System Relative to the Enhancement,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Concurrency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, Plans for Testing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Justin Li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SEI SAAM Architectural Analysis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072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Saachi Singh</a:t>
                      </a:r>
                      <a:endParaRPr b="1" sz="1000">
                        <a:solidFill>
                          <a:schemeClr val="dk1"/>
                        </a:solidFill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Effects of the Enhancement on the High and Low-Level Conceptual Architectures, Interactions with Other Features, </a:t>
                      </a:r>
                      <a:r>
                        <a:rPr lang="en" sz="9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Impacted Directories and Files, Conclusion</a:t>
                      </a:r>
                      <a:endParaRPr sz="9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65"/>
          <p:cNvSpPr txBox="1"/>
          <p:nvPr>
            <p:ph type="title"/>
          </p:nvPr>
        </p:nvSpPr>
        <p:spPr>
          <a:xfrm>
            <a:off x="55515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875" name="Google Shape;2875;p65"/>
          <p:cNvSpPr txBox="1"/>
          <p:nvPr>
            <p:ph idx="5" type="title"/>
          </p:nvPr>
        </p:nvSpPr>
        <p:spPr>
          <a:xfrm>
            <a:off x="1089801" y="1179575"/>
            <a:ext cx="613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876" name="Google Shape;2876;p65"/>
          <p:cNvSpPr txBox="1"/>
          <p:nvPr>
            <p:ph idx="6" type="title"/>
          </p:nvPr>
        </p:nvSpPr>
        <p:spPr>
          <a:xfrm>
            <a:off x="5127650" y="1213325"/>
            <a:ext cx="7965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877" name="Google Shape;2877;p65"/>
          <p:cNvSpPr txBox="1"/>
          <p:nvPr>
            <p:ph idx="7" type="title"/>
          </p:nvPr>
        </p:nvSpPr>
        <p:spPr>
          <a:xfrm>
            <a:off x="3113374" y="1179575"/>
            <a:ext cx="6957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878" name="Google Shape;2878;p65"/>
          <p:cNvSpPr txBox="1"/>
          <p:nvPr>
            <p:ph idx="8" type="title"/>
          </p:nvPr>
        </p:nvSpPr>
        <p:spPr>
          <a:xfrm>
            <a:off x="7157449" y="1230874"/>
            <a:ext cx="7329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879" name="Google Shape;2879;p65"/>
          <p:cNvSpPr txBox="1"/>
          <p:nvPr>
            <p:ph idx="5" type="title"/>
          </p:nvPr>
        </p:nvSpPr>
        <p:spPr>
          <a:xfrm>
            <a:off x="1006162" y="2521638"/>
            <a:ext cx="732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880" name="Google Shape;2880;p65"/>
          <p:cNvSpPr txBox="1"/>
          <p:nvPr>
            <p:ph idx="5" type="title"/>
          </p:nvPr>
        </p:nvSpPr>
        <p:spPr>
          <a:xfrm>
            <a:off x="3070837" y="2521638"/>
            <a:ext cx="732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881" name="Google Shape;2881;p65"/>
          <p:cNvSpPr txBox="1"/>
          <p:nvPr>
            <p:ph idx="8" type="title"/>
          </p:nvPr>
        </p:nvSpPr>
        <p:spPr>
          <a:xfrm>
            <a:off x="5119237" y="2624249"/>
            <a:ext cx="7329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07</a:t>
            </a:r>
            <a:endParaRPr/>
          </a:p>
        </p:txBody>
      </p:sp>
      <p:sp>
        <p:nvSpPr>
          <p:cNvPr id="2882" name="Google Shape;2882;p65"/>
          <p:cNvSpPr txBox="1"/>
          <p:nvPr>
            <p:ph idx="8" type="title"/>
          </p:nvPr>
        </p:nvSpPr>
        <p:spPr>
          <a:xfrm>
            <a:off x="1063962" y="3946624"/>
            <a:ext cx="7329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09</a:t>
            </a:r>
            <a:endParaRPr/>
          </a:p>
        </p:txBody>
      </p:sp>
      <p:sp>
        <p:nvSpPr>
          <p:cNvPr id="2883" name="Google Shape;2883;p65"/>
          <p:cNvSpPr txBox="1"/>
          <p:nvPr>
            <p:ph idx="8" type="title"/>
          </p:nvPr>
        </p:nvSpPr>
        <p:spPr>
          <a:xfrm>
            <a:off x="7210612" y="2624249"/>
            <a:ext cx="732900" cy="53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08</a:t>
            </a:r>
            <a:endParaRPr/>
          </a:p>
        </p:txBody>
      </p:sp>
      <p:sp>
        <p:nvSpPr>
          <p:cNvPr id="2884" name="Google Shape;2884;p65"/>
          <p:cNvSpPr txBox="1"/>
          <p:nvPr>
            <p:ph idx="5" type="title"/>
          </p:nvPr>
        </p:nvSpPr>
        <p:spPr>
          <a:xfrm>
            <a:off x="3094787" y="3863713"/>
            <a:ext cx="7329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2885" name="Google Shape;2885;p65"/>
          <p:cNvSpPr txBox="1"/>
          <p:nvPr/>
        </p:nvSpPr>
        <p:spPr>
          <a:xfrm>
            <a:off x="662150" y="1658050"/>
            <a:ext cx="14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Proposed Enhancement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86" name="Google Shape;2886;p65"/>
          <p:cNvSpPr txBox="1"/>
          <p:nvPr/>
        </p:nvSpPr>
        <p:spPr>
          <a:xfrm>
            <a:off x="2726825" y="1658050"/>
            <a:ext cx="14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Approaches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87" name="Google Shape;2887;p65"/>
          <p:cNvSpPr txBox="1"/>
          <p:nvPr/>
        </p:nvSpPr>
        <p:spPr>
          <a:xfrm>
            <a:off x="5008521" y="1658050"/>
            <a:ext cx="949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SAAM Analysis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88" name="Google Shape;2888;p65"/>
          <p:cNvSpPr txBox="1"/>
          <p:nvPr/>
        </p:nvSpPr>
        <p:spPr>
          <a:xfrm>
            <a:off x="6770925" y="1550200"/>
            <a:ext cx="14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Effects of the Enhancement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89" name="Google Shape;2889;p65"/>
          <p:cNvSpPr txBox="1"/>
          <p:nvPr/>
        </p:nvSpPr>
        <p:spPr>
          <a:xfrm>
            <a:off x="2736087" y="2963963"/>
            <a:ext cx="14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Case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0" name="Google Shape;2890;p65"/>
          <p:cNvSpPr txBox="1"/>
          <p:nvPr/>
        </p:nvSpPr>
        <p:spPr>
          <a:xfrm>
            <a:off x="4748887" y="2963963"/>
            <a:ext cx="14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Potential Risks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1" name="Google Shape;2891;p65"/>
          <p:cNvSpPr txBox="1"/>
          <p:nvPr/>
        </p:nvSpPr>
        <p:spPr>
          <a:xfrm>
            <a:off x="6842662" y="2963963"/>
            <a:ext cx="146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Plans for Testing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2" name="Google Shape;2892;p65"/>
          <p:cNvSpPr txBox="1"/>
          <p:nvPr/>
        </p:nvSpPr>
        <p:spPr>
          <a:xfrm>
            <a:off x="656887" y="2963975"/>
            <a:ext cx="14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Concurrency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3" name="Google Shape;2893;p65"/>
          <p:cNvSpPr txBox="1"/>
          <p:nvPr/>
        </p:nvSpPr>
        <p:spPr>
          <a:xfrm>
            <a:off x="696012" y="4254450"/>
            <a:ext cx="1468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Lessons Learned and Limitations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4" name="Google Shape;2894;p65"/>
          <p:cNvSpPr txBox="1"/>
          <p:nvPr/>
        </p:nvSpPr>
        <p:spPr>
          <a:xfrm>
            <a:off x="2702875" y="4269900"/>
            <a:ext cx="146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898" name="Shape 2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9" name="Google Shape;2899;p66"/>
          <p:cNvSpPr txBox="1"/>
          <p:nvPr>
            <p:ph type="title"/>
          </p:nvPr>
        </p:nvSpPr>
        <p:spPr>
          <a:xfrm>
            <a:off x="2004900" y="444575"/>
            <a:ext cx="5134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Proposed Enhancement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pSp>
        <p:nvGrpSpPr>
          <p:cNvPr id="2900" name="Google Shape;2900;p66"/>
          <p:cNvGrpSpPr/>
          <p:nvPr/>
        </p:nvGrpSpPr>
        <p:grpSpPr>
          <a:xfrm>
            <a:off x="1082407" y="3488698"/>
            <a:ext cx="6979172" cy="1111968"/>
            <a:chOff x="1593000" y="2322568"/>
            <a:chExt cx="5957975" cy="643500"/>
          </a:xfrm>
        </p:grpSpPr>
        <p:sp>
          <p:nvSpPr>
            <p:cNvPr id="2901" name="Google Shape;2901;p6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6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6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6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Motivation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5" name="Google Shape;2905;p6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6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03</a:t>
              </a:r>
              <a:endParaRPr b="1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07" name="Google Shape;2907;p6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Reduces the likelihood of lost work.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Simplifies recovery from mistakes.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Improves the overall user experience.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Would 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support</a:t>
              </a: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a more efficient and reliable workflow for developers.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08" name="Google Shape;2908;p66"/>
          <p:cNvGrpSpPr/>
          <p:nvPr/>
        </p:nvGrpSpPr>
        <p:grpSpPr>
          <a:xfrm>
            <a:off x="1082407" y="2376721"/>
            <a:ext cx="6979172" cy="1111968"/>
            <a:chOff x="1593000" y="2322568"/>
            <a:chExt cx="5957975" cy="643500"/>
          </a:xfrm>
        </p:grpSpPr>
        <p:sp>
          <p:nvSpPr>
            <p:cNvPr id="2909" name="Google Shape;2909;p6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6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6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2" name="Google Shape;2912;p66"/>
            <p:cNvSpPr/>
            <p:nvPr/>
          </p:nvSpPr>
          <p:spPr>
            <a:xfrm>
              <a:off x="2342625" y="2399951"/>
              <a:ext cx="19407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Proposal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3" name="Google Shape;2913;p6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4" name="Google Shape;2914;p66"/>
            <p:cNvSpPr/>
            <p:nvPr/>
          </p:nvSpPr>
          <p:spPr>
            <a:xfrm>
              <a:off x="1593000" y="2322575"/>
              <a:ext cx="6900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02</a:t>
              </a:r>
              <a:endParaRPr b="1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5" name="Google Shape;2915;p6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Version History Autosave Feature: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Automatically saves the user’s work at regular intervals or after major changes.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1" marL="9144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○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Maintains a version history that can be accessed directly within the GNUstep interface.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916" name="Google Shape;2916;p66"/>
          <p:cNvGrpSpPr/>
          <p:nvPr/>
        </p:nvGrpSpPr>
        <p:grpSpPr>
          <a:xfrm>
            <a:off x="1082407" y="1264727"/>
            <a:ext cx="6979172" cy="1112000"/>
            <a:chOff x="1593000" y="2322568"/>
            <a:chExt cx="5957975" cy="643519"/>
          </a:xfrm>
        </p:grpSpPr>
        <p:sp>
          <p:nvSpPr>
            <p:cNvPr id="2917" name="Google Shape;2917;p66"/>
            <p:cNvSpPr/>
            <p:nvPr/>
          </p:nvSpPr>
          <p:spPr>
            <a:xfrm>
              <a:off x="3728375" y="2322568"/>
              <a:ext cx="3822600" cy="643500"/>
            </a:xfrm>
            <a:prstGeom prst="rect">
              <a:avLst/>
            </a:prstGeom>
            <a:solidFill>
              <a:srgbClr val="EEEE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66"/>
            <p:cNvSpPr/>
            <p:nvPr/>
          </p:nvSpPr>
          <p:spPr>
            <a:xfrm flipH="1">
              <a:off x="2283025" y="2322575"/>
              <a:ext cx="1844400" cy="642600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66"/>
            <p:cNvSpPr/>
            <p:nvPr/>
          </p:nvSpPr>
          <p:spPr>
            <a:xfrm rot="-5400000">
              <a:off x="3501574" y="1934671"/>
              <a:ext cx="643356" cy="1419149"/>
            </a:xfrm>
            <a:prstGeom prst="flowChartOffpageConnector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66"/>
            <p:cNvSpPr/>
            <p:nvPr/>
          </p:nvSpPr>
          <p:spPr>
            <a:xfrm>
              <a:off x="2342628" y="2399954"/>
              <a:ext cx="873300" cy="49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Problem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1" name="Google Shape;2921;p66"/>
            <p:cNvSpPr/>
            <p:nvPr/>
          </p:nvSpPr>
          <p:spPr>
            <a:xfrm>
              <a:off x="1593000" y="2322568"/>
              <a:ext cx="690000" cy="642300"/>
            </a:xfrm>
            <a:prstGeom prst="rect">
              <a:avLst/>
            </a:prstGeom>
            <a:solidFill>
              <a:srgbClr val="771E86"/>
            </a:solidFill>
            <a:ln>
              <a:noFill/>
            </a:ln>
            <a:effectLst>
              <a:outerShdw blurRad="71438" rotWithShape="0" algn="bl" dir="2700000" dist="28575">
                <a:srgbClr val="000000">
                  <a:alpha val="17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66"/>
            <p:cNvSpPr/>
            <p:nvPr/>
          </p:nvSpPr>
          <p:spPr>
            <a:xfrm>
              <a:off x="1593000" y="2323486"/>
              <a:ext cx="690000" cy="6426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6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01</a:t>
              </a:r>
              <a:endParaRPr b="1" sz="2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23" name="Google Shape;2923;p66"/>
            <p:cNvSpPr/>
            <p:nvPr/>
          </p:nvSpPr>
          <p:spPr>
            <a:xfrm>
              <a:off x="4387850" y="2323750"/>
              <a:ext cx="2971200" cy="64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Common challenge when working with GNUstep is the risk of losing progress.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Happens due to unexpected crashes, accidental closures, or forgetting to save your work frequently.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  <a:p>
              <a:pPr indent="-279400" lvl="0" marL="45720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Roboto"/>
                <a:buChar char="●"/>
              </a:pPr>
              <a:r>
                <a:rPr lang="en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GNUstep doesn’t include an autosave feature, and there’s no built-in way to access previous versions of a file unless external version control tools are used.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67"/>
          <p:cNvSpPr txBox="1"/>
          <p:nvPr>
            <p:ph type="title"/>
          </p:nvPr>
        </p:nvSpPr>
        <p:spPr>
          <a:xfrm>
            <a:off x="1049850" y="416550"/>
            <a:ext cx="7044300" cy="10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Approach A – New Subsystem: libs-autosave 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929" name="Google Shape;2929;p67" title="saveicon-removebg-preview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850" y="1701063"/>
            <a:ext cx="1570776" cy="12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2930" name="Google Shape;2930;p67"/>
          <p:cNvSpPr txBox="1"/>
          <p:nvPr/>
        </p:nvSpPr>
        <p:spPr>
          <a:xfrm>
            <a:off x="598938" y="2801475"/>
            <a:ext cx="24726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Would be responsible for automatically saving user changes.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Stored and made accessible directly within the GNUstep environment.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1" name="Google Shape;2931;p67" title="interaction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7462" y="1901100"/>
            <a:ext cx="809075" cy="8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2" name="Google Shape;2932;p67"/>
          <p:cNvSpPr txBox="1"/>
          <p:nvPr/>
        </p:nvSpPr>
        <p:spPr>
          <a:xfrm>
            <a:off x="3438462" y="2801475"/>
            <a:ext cx="2267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Existing components like libs-base and libs-gui would communicate with libs-autosave to trigger autosaves and retrieve data when needed.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33" name="Google Shape;2933;p67" title="layerd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18928" y="1901106"/>
            <a:ext cx="809075" cy="80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4" name="Google Shape;2934;p67"/>
          <p:cNvSpPr txBox="1"/>
          <p:nvPr/>
        </p:nvSpPr>
        <p:spPr>
          <a:xfrm>
            <a:off x="6289924" y="2910200"/>
            <a:ext cx="2267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Because GNUstep already uses a layered, object-oriented structure, this approach integrates well with the existing structure.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68"/>
          <p:cNvSpPr txBox="1"/>
          <p:nvPr>
            <p:ph type="title"/>
          </p:nvPr>
        </p:nvSpPr>
        <p:spPr>
          <a:xfrm>
            <a:off x="1729200" y="444575"/>
            <a:ext cx="5685600" cy="1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Approach B – Extending Existing Components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940" name="Google Shape;2940;p68" title="Screenshot 2025-04-03 at 4.30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7113" y="1939918"/>
            <a:ext cx="1576800" cy="10305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1" name="Google Shape;2941;p68" title="Screenshot 2025-04-03 at 4.30.46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3413" y="1939925"/>
            <a:ext cx="1610156" cy="1030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2" name="Google Shape;2942;p68"/>
          <p:cNvSpPr txBox="1"/>
          <p:nvPr/>
        </p:nvSpPr>
        <p:spPr>
          <a:xfrm>
            <a:off x="2052176" y="3177775"/>
            <a:ext cx="2472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Expand file handling and event-classes in libs-base to detect changes and trigger periodic saves.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3" name="Google Shape;2943;p68"/>
          <p:cNvSpPr txBox="1"/>
          <p:nvPr/>
        </p:nvSpPr>
        <p:spPr>
          <a:xfrm>
            <a:off x="4619201" y="3177775"/>
            <a:ext cx="24726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oboto"/>
              <a:buChar char="●"/>
            </a:pPr>
            <a:r>
              <a:rPr lang="en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Update to include interface elements that let the users browse and restore previous versions of their work.</a:t>
            </a:r>
            <a:endParaRPr sz="10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47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Google Shape;2948;p69"/>
          <p:cNvSpPr txBox="1"/>
          <p:nvPr>
            <p:ph type="title"/>
          </p:nvPr>
        </p:nvSpPr>
        <p:spPr>
          <a:xfrm>
            <a:off x="1098150" y="372000"/>
            <a:ext cx="69477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SAAM Analysis - Stakeholder Analysis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graphicFrame>
        <p:nvGraphicFramePr>
          <p:cNvPr id="2949" name="Google Shape;2949;p69"/>
          <p:cNvGraphicFramePr/>
          <p:nvPr/>
        </p:nvGraphicFramePr>
        <p:xfrm>
          <a:off x="952500" y="194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{71CC54C6-BAFD-47B1-A378-EA7EAB433652}</a:tableStyleId>
              </a:tblPr>
              <a:tblGrid>
                <a:gridCol w="3381375"/>
                <a:gridCol w="3857625"/>
              </a:tblGrid>
              <a:tr h="669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6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Primary: End Users</a:t>
                      </a:r>
                      <a:endParaRPr b="1" sz="16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EF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latin typeface="IBM Plex Mono"/>
                          <a:ea typeface="IBM Plex Mono"/>
                          <a:cs typeface="IBM Plex Mono"/>
                          <a:sym typeface="IBM Plex Mono"/>
                        </a:rPr>
                        <a:t>Secondary: Maintainers/Developers</a:t>
                      </a:r>
                      <a:endParaRPr b="1" sz="1500">
                        <a:latin typeface="IBM Plex Mono"/>
                        <a:ea typeface="IBM Plex Mono"/>
                        <a:cs typeface="IBM Plex Mono"/>
                        <a:sym typeface="IBM Plex Mon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EF7"/>
                    </a:solidFill>
                  </a:tcPr>
                </a:tc>
              </a:tr>
              <a:tr h="1572275"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Developers and designers who use and interact with Gorm and/or GNUstep libraries to build their own software.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Key concerns include usability, performance, and reliability. 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Another concern is storage efficiency.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Focus shifts to qualities like </a:t>
                      </a: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maintainability, modularity, and testability.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-2984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Font typeface="Poppins"/>
                        <a:buChar char="●"/>
                      </a:pPr>
                      <a:r>
                        <a:rPr lang="en" sz="11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If the versioning logic is deeply embedded into core libraries, it could make the system harder to test, debug, and evolve. </a:t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EB910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70"/>
          <p:cNvSpPr txBox="1"/>
          <p:nvPr>
            <p:ph type="title"/>
          </p:nvPr>
        </p:nvSpPr>
        <p:spPr>
          <a:xfrm>
            <a:off x="218100" y="446625"/>
            <a:ext cx="8707800" cy="103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SAAM Analysis - NFR Requirements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955" name="Google Shape;2955;p70" title="Screenshot 2025-04-03 at 5.20.36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225" y="1175425"/>
            <a:ext cx="5781326" cy="3534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56" name="Google Shape;2956;p70"/>
          <p:cNvSpPr/>
          <p:nvPr/>
        </p:nvSpPr>
        <p:spPr>
          <a:xfrm>
            <a:off x="2877775" y="2725775"/>
            <a:ext cx="2300100" cy="10032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7" name="Google Shape;2957;p70"/>
          <p:cNvSpPr/>
          <p:nvPr/>
        </p:nvSpPr>
        <p:spPr>
          <a:xfrm>
            <a:off x="2877775" y="3728975"/>
            <a:ext cx="2300100" cy="10032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961" name="Shape 2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2" name="Google Shape;2962;p71" title="Screenshot 2025-04-03 at 5.21.55 PM.png"/>
          <p:cNvPicPr preferRelativeResize="0"/>
          <p:nvPr/>
        </p:nvPicPr>
        <p:blipFill rotWithShape="1">
          <a:blip r:embed="rId3">
            <a:alphaModFix/>
          </a:blip>
          <a:srcRect b="0" l="0" r="0" t="23236"/>
          <a:stretch/>
        </p:blipFill>
        <p:spPr>
          <a:xfrm>
            <a:off x="1761513" y="1333307"/>
            <a:ext cx="5531763" cy="31546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3" name="Google Shape;2963;p71" title="Screenshot 2025-04-03 at 5.22.08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528" y="655512"/>
            <a:ext cx="5620959" cy="719417"/>
          </a:xfrm>
          <a:prstGeom prst="rect">
            <a:avLst/>
          </a:prstGeom>
          <a:noFill/>
          <a:ln>
            <a:noFill/>
          </a:ln>
        </p:spPr>
      </p:pic>
      <p:sp>
        <p:nvSpPr>
          <p:cNvPr id="2964" name="Google Shape;2964;p71"/>
          <p:cNvSpPr/>
          <p:nvPr/>
        </p:nvSpPr>
        <p:spPr>
          <a:xfrm>
            <a:off x="2918300" y="1333300"/>
            <a:ext cx="2178600" cy="7947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65" name="Google Shape;2965;p71"/>
          <p:cNvSpPr/>
          <p:nvPr/>
        </p:nvSpPr>
        <p:spPr>
          <a:xfrm>
            <a:off x="2918300" y="2128000"/>
            <a:ext cx="2178600" cy="618000"/>
          </a:xfrm>
          <a:prstGeom prst="rect">
            <a:avLst/>
          </a:prstGeom>
          <a:noFill/>
          <a:ln cap="flat" cmpd="sng" w="3810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0666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