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3" r:id="rId16"/>
    <p:sldId id="274" r:id="rId17"/>
    <p:sldId id="280" r:id="rId18"/>
    <p:sldId id="275" r:id="rId19"/>
    <p:sldId id="276" r:id="rId20"/>
    <p:sldId id="277" r:id="rId21"/>
    <p:sldId id="278" r:id="rId22"/>
    <p:sldId id="279" r:id="rId23"/>
    <p:sldId id="281" r:id="rId24"/>
    <p:sldId id="282" r:id="rId25"/>
    <p:sldId id="283" r:id="rId26"/>
    <p:sldId id="290" r:id="rId27"/>
    <p:sldId id="285" r:id="rId28"/>
    <p:sldId id="288" r:id="rId29"/>
    <p:sldId id="289" r:id="rId30"/>
    <p:sldId id="286" r:id="rId31"/>
    <p:sldId id="287" r:id="rId32"/>
    <p:sldId id="291" r:id="rId33"/>
    <p:sldId id="292" r:id="rId34"/>
    <p:sldId id="293" r:id="rId35"/>
    <p:sldId id="294" r:id="rId36"/>
    <p:sldId id="295" r:id="rId37"/>
    <p:sldId id="296" r:id="rId3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7845" autoAdjust="0"/>
  </p:normalViewPr>
  <p:slideViewPr>
    <p:cSldViewPr snapToGrid="0">
      <p:cViewPr varScale="1">
        <p:scale>
          <a:sx n="86" d="100"/>
          <a:sy n="86"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21-6-2023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t>
            </a:r>
            <a:r>
              <a:rPr lang="nl-NL" b="1" dirty="0" err="1"/>
              <a:t>Synapse</a:t>
            </a:r>
            <a:r>
              <a:rPr lang="nl-NL" b="1" dirty="0"/>
              <a:t> Pipelines PORTAL</a:t>
            </a:r>
            <a:endParaRPr lang="nl-NL" dirty="0"/>
          </a:p>
          <a:p>
            <a:r>
              <a:rPr lang="nl-NL" dirty="0"/>
              <a:t>Portal.azure.com / </a:t>
            </a:r>
            <a:r>
              <a:rPr lang="nl-NL" dirty="0" err="1"/>
              <a:t>Synapse</a:t>
            </a:r>
            <a:r>
              <a:rPr lang="nl-NL" dirty="0"/>
              <a:t> Pipelines.azure.com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met een andere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maakt, moet je de locatie voor de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opgeven. De metadata voor de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t>
            </a:r>
            <a:r>
              <a:rPr lang="nl-NL" dirty="0" err="1"/>
              <a:t>Synapse</a:t>
            </a:r>
            <a:r>
              <a:rPr lang="nl-NL" dirty="0"/>
              <a:t> Pipelines.azure.com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a:t>
            </a:r>
            <a:r>
              <a:rPr lang="nl-NL" dirty="0" err="1"/>
              <a:t>Synapse</a:t>
            </a:r>
            <a:r>
              <a:rPr lang="nl-NL" dirty="0"/>
              <a:t> Pipelines te koppelen. linked services lijken veel op verbindingsreeksen, die de verbindingsdata definiëren die </a:t>
            </a:r>
            <a:r>
              <a:rPr lang="nl-NL" dirty="0" err="1"/>
              <a:t>Synapse</a:t>
            </a:r>
            <a:r>
              <a:rPr lang="nl-NL" dirty="0"/>
              <a:t> Pipelines nodig heeft om verbinding te maken met externe bronnen. Er zijn meer dan 100 connectoren die kunnen worden gebruikt om een ​​linked service te definiëren. Een linked service in </a:t>
            </a:r>
            <a:r>
              <a:rPr lang="nl-NL" dirty="0" err="1"/>
              <a:t>Synapse</a:t>
            </a:r>
            <a:r>
              <a:rPr lang="nl-NL" dirty="0"/>
              <a:t> Pipelines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t>
            </a:r>
            <a:r>
              <a:rPr lang="nl-NL" dirty="0" err="1"/>
              <a:t>Synapse</a:t>
            </a:r>
            <a:r>
              <a:rPr lang="nl-NL" dirty="0"/>
              <a:t> Pipelines.azure.com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a:t>
            </a:r>
            <a:r>
              <a:rPr lang="nl-NL" b="0" i="0" dirty="0" err="1">
                <a:solidFill>
                  <a:srgbClr val="D9D6D1"/>
                </a:solidFill>
                <a:effectLst/>
                <a:latin typeface="Segoe UI" panose="020B0502040204020203" pitchFamily="34" charset="0"/>
              </a:rPr>
              <a:t>Synapse</a:t>
            </a:r>
            <a:r>
              <a:rPr lang="nl-NL" b="0" i="0" dirty="0">
                <a:solidFill>
                  <a:srgbClr val="D9D6D1"/>
                </a:solidFill>
                <a:effectLst/>
                <a:latin typeface="Segoe UI" panose="020B0502040204020203" pitchFamily="34" charset="0"/>
              </a:rPr>
              <a:t> Pipelines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err="1"/>
              <a:t>Synapse</a:t>
            </a:r>
            <a:r>
              <a:rPr lang="nl-NL" dirty="0"/>
              <a:t> Pipelines-triggers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t>
            </a:r>
            <a:r>
              <a:rPr lang="nl-NL" dirty="0" err="1"/>
              <a:t>Synapse</a:t>
            </a:r>
            <a:r>
              <a:rPr lang="nl-NL" dirty="0"/>
              <a:t> Pipelines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t>
            </a:r>
            <a:r>
              <a:rPr lang="nl-NL" dirty="0" err="1"/>
              <a:t>Synapse</a:t>
            </a:r>
            <a:r>
              <a:rPr lang="nl-NL" dirty="0"/>
              <a:t> Pipelines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t>
            </a:r>
            <a:r>
              <a:rPr lang="nl-NL" b="1" dirty="0" err="1"/>
              <a:t>Synapse</a:t>
            </a:r>
            <a:r>
              <a:rPr lang="nl-NL" b="1" dirty="0"/>
              <a:t> Pipelines (</a:t>
            </a:r>
            <a:r>
              <a:rPr lang="nl-NL" b="1" dirty="0" err="1"/>
              <a:t>Synapse</a:t>
            </a:r>
            <a:r>
              <a:rPr lang="nl-NL" b="1" dirty="0"/>
              <a:t> Pipelines)?</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err="1"/>
              <a:t>Synapse</a:t>
            </a:r>
            <a:r>
              <a:rPr lang="nl-NL" dirty="0"/>
              <a:t> Pipelines (</a:t>
            </a:r>
            <a:r>
              <a:rPr lang="nl-NL" dirty="0" err="1"/>
              <a:t>Synapse</a:t>
            </a:r>
            <a:r>
              <a:rPr lang="nl-NL" dirty="0"/>
              <a:t> Pipelines) is de service die kan worden gebruikt om aan een dergelijke vereiste te voldoen. </a:t>
            </a:r>
            <a:r>
              <a:rPr lang="nl-NL" dirty="0" err="1"/>
              <a:t>Synapse</a:t>
            </a:r>
            <a:r>
              <a:rPr lang="nl-NL" dirty="0"/>
              <a:t> Pipelines biedt een cloudgebaseerde dataintegratieservice die de verplaatsing en transformatie van data tussen verschillende databronnen en computerbronnen orkestreert. </a:t>
            </a:r>
            <a:r>
              <a:rPr lang="nl-NL" dirty="0" err="1"/>
              <a:t>Synapse</a:t>
            </a:r>
            <a:r>
              <a:rPr lang="nl-NL" dirty="0"/>
              <a:t> Pipelines is de cloudgebaseerde ETL- en dataintegratieservice waarmee u datagestuurde workflows kunt maken voor het orkestreren van dataverplaatsing en het op grote schaal transformeren van data. Met </a:t>
            </a:r>
            <a:r>
              <a:rPr lang="nl-NL" dirty="0" err="1"/>
              <a:t>Synapse</a:t>
            </a:r>
            <a:r>
              <a:rPr lang="nl-NL" dirty="0"/>
              <a:t> Pipelines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t>
            </a:r>
            <a:r>
              <a:rPr lang="nl-NL" dirty="0" err="1"/>
              <a:t>Synapse</a:t>
            </a:r>
            <a:r>
              <a:rPr lang="nl-NL" dirty="0"/>
              <a:t> Pipelines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err="1"/>
              <a:t>Synapse</a:t>
            </a:r>
            <a:r>
              <a:rPr lang="nl-NL" dirty="0"/>
              <a:t> Pipelines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t>
            </a:r>
            <a:r>
              <a:rPr lang="nl-NL" b="1" dirty="0" err="1"/>
              <a:t>Synapse</a:t>
            </a:r>
            <a:r>
              <a:rPr lang="nl-NL" b="1" dirty="0"/>
              <a:t> Pipelines (</a:t>
            </a:r>
            <a:r>
              <a:rPr lang="nl-NL" b="1" dirty="0" err="1"/>
              <a:t>Synapse</a:t>
            </a:r>
            <a:r>
              <a:rPr lang="nl-NL" b="1" dirty="0"/>
              <a:t> Pipelines)?</a:t>
            </a:r>
            <a:endParaRPr lang="nl-NL" b="0" dirty="0"/>
          </a:p>
          <a:p>
            <a:r>
              <a:rPr lang="nl-NL" dirty="0"/>
              <a:t>Met de </a:t>
            </a:r>
            <a:r>
              <a:rPr lang="nl-NL" dirty="0" err="1"/>
              <a:t>Synapse</a:t>
            </a:r>
            <a:r>
              <a:rPr lang="nl-NL" dirty="0"/>
              <a:t> Pipelines-service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t>
            </a:r>
            <a:r>
              <a:rPr lang="nl-NL" dirty="0" err="1"/>
              <a:t>Synapse</a:t>
            </a:r>
            <a:r>
              <a:rPr lang="nl-NL" dirty="0"/>
              <a:t> Pipelines en hoe werkt het? De pipelines (datagestuurde worflows) in </a:t>
            </a:r>
            <a:r>
              <a:rPr lang="nl-NL" dirty="0" err="1"/>
              <a:t>Synapse</a:t>
            </a:r>
            <a:r>
              <a:rPr lang="nl-NL" dirty="0"/>
              <a:t> Pipelines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a:t>
            </a:r>
            <a:r>
              <a:rPr lang="nl-NL" dirty="0" err="1"/>
              <a:t>Synapse</a:t>
            </a:r>
            <a:r>
              <a:rPr lang="nl-NL" dirty="0"/>
              <a:t> Pipelines kopieert data van een brondataopslag naar een sink-dataopslag. Azure ondersteunt verschillende data-stores, zoals Azure Blob-opslag, Azure Cosmos DB (DocumentDB API), Azure Data Lake Store, Oracle, Cassandra, enz. </a:t>
            </a:r>
          </a:p>
          <a:p>
            <a:endParaRPr lang="nl-NL" dirty="0"/>
          </a:p>
          <a:p>
            <a:r>
              <a:rPr lang="nl-NL" dirty="0" err="1"/>
              <a:t>Synapse</a:t>
            </a:r>
            <a:r>
              <a:rPr lang="nl-NL" dirty="0"/>
              <a:t> Pipelines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a:t>
            </a:r>
            <a:r>
              <a:rPr lang="nl-NL" dirty="0" err="1"/>
              <a:t>Synapse</a:t>
            </a:r>
            <a:r>
              <a:rPr lang="nl-NL" dirty="0"/>
              <a:t> Pipelines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t>
            </a:r>
            <a:r>
              <a:rPr lang="nl-NL" b="0" dirty="0" err="1">
                <a:solidFill>
                  <a:srgbClr val="D4D4D4"/>
                </a:solidFill>
                <a:effectLst/>
                <a:latin typeface="Consolas" panose="020B0609020204030204" pitchFamily="49" charset="0"/>
              </a:rPr>
              <a:t>Synapse</a:t>
            </a:r>
            <a:r>
              <a:rPr lang="nl-NL" b="0" dirty="0">
                <a:solidFill>
                  <a:srgbClr val="D4D4D4"/>
                </a:solidFill>
                <a:effectLst/>
                <a:latin typeface="Consolas" panose="020B0609020204030204" pitchFamily="49" charset="0"/>
              </a:rPr>
              <a:t> Pipelines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t>
            </a:r>
            <a:r>
              <a:rPr lang="nl-NL" b="1" dirty="0" err="1"/>
              <a:t>Synapse</a:t>
            </a:r>
            <a:r>
              <a:rPr lang="nl-NL" b="1" dirty="0"/>
              <a:t> Pipelines</a:t>
            </a:r>
            <a:endParaRPr lang="nl-NL" dirty="0"/>
          </a:p>
          <a:p>
            <a:r>
              <a:rPr lang="nl-NL" dirty="0"/>
              <a:t>De </a:t>
            </a:r>
            <a:r>
              <a:rPr lang="nl-NL" dirty="0" err="1"/>
              <a:t>Synapse</a:t>
            </a:r>
            <a:r>
              <a:rPr lang="nl-NL" dirty="0"/>
              <a:t> Pipelines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a:t>
            </a:r>
            <a:r>
              <a:rPr lang="nl-NL" dirty="0" err="1"/>
              <a:t>Synapse</a:t>
            </a:r>
            <a:r>
              <a:rPr lang="nl-NL" dirty="0"/>
              <a:t> Pipelines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t>
            </a:r>
            <a:r>
              <a:rPr lang="nl-NL" dirty="0" err="1"/>
              <a:t>Synapse</a:t>
            </a:r>
            <a:r>
              <a:rPr lang="nl-NL" dirty="0"/>
              <a:t> Pipelines data via een </a:t>
            </a:r>
            <a:r>
              <a:rPr lang="nl-NL" b="1" dirty="0"/>
              <a:t>Datasets</a:t>
            </a:r>
            <a:r>
              <a:rPr lang="nl-NL" dirty="0"/>
              <a:t>. Datasets vertegenwoordigen datastructuren binnen de dataopslag waarnaar wordt verwezen door het linked service. Datasets kunnen ook worden gebruikt door een </a:t>
            </a:r>
            <a:r>
              <a:rPr lang="nl-NL" dirty="0" err="1"/>
              <a:t>Synapse</a:t>
            </a:r>
            <a:r>
              <a:rPr lang="nl-NL" dirty="0"/>
              <a:t> Pipelines-proces dat een </a:t>
            </a:r>
            <a:r>
              <a:rPr lang="nl-NL" b="1" dirty="0"/>
              <a:t>Activitity</a:t>
            </a:r>
            <a:r>
              <a:rPr lang="nl-NL" dirty="0"/>
              <a:t> wordt genoemd. </a:t>
            </a:r>
          </a:p>
          <a:p>
            <a:endParaRPr lang="nl-NL" dirty="0"/>
          </a:p>
          <a:p>
            <a:r>
              <a:rPr lang="nl-NL" dirty="0"/>
              <a:t>Activities bevatten doorgaans de transformatielogica of de analyseopdrachten van het werk van </a:t>
            </a:r>
            <a:r>
              <a:rPr lang="nl-NL" dirty="0" err="1"/>
              <a:t>Synapse</a:t>
            </a:r>
            <a:r>
              <a:rPr lang="nl-NL" dirty="0"/>
              <a:t> Pipelines.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a:t>
            </a:r>
            <a:r>
              <a:rPr lang="nl-NL" dirty="0" err="1"/>
              <a:t>Synapse</a:t>
            </a:r>
            <a:r>
              <a:rPr lang="nl-NL" dirty="0"/>
              <a:t> Pipelines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21-6-2023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21-6-2023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pic>
        <p:nvPicPr>
          <p:cNvPr id="7" name="Picture 6" descr="A green text on a black background&#10;&#10;Description automatically generated with low confidence">
            <a:extLst>
              <a:ext uri="{FF2B5EF4-FFF2-40B4-BE49-F238E27FC236}">
                <a16:creationId xmlns:a16="http://schemas.microsoft.com/office/drawing/2014/main" id="{AB6EE9D1-8748-ACC3-6E60-BECD75F2B40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43848" y="136525"/>
            <a:ext cx="1659678" cy="419039"/>
          </a:xfrm>
          <a:prstGeom prst="rect">
            <a:avLst/>
          </a:prstGeom>
        </p:spPr>
      </p:pic>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27.svg"/><Relationship Id="rId7" Type="http://schemas.openxmlformats.org/officeDocument/2006/relationships/image" Target="../media/image15.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18.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svg"/><Relationship Id="rId5" Type="http://schemas.openxmlformats.org/officeDocument/2006/relationships/image" Target="../media/image4.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3.png"/><Relationship Id="rId9" Type="http://schemas.openxmlformats.org/officeDocument/2006/relationships/image" Target="../media/image6.svg"/><Relationship Id="rId1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t>
            </a:r>
            <a:r>
              <a:rPr lang="nl-NL" sz="4800" b="1" dirty="0" err="1">
                <a:latin typeface="Consolas" panose="020B0609020204030204" pitchFamily="49" charset="0"/>
                <a:cs typeface="Arial" panose="020B0604020202020204" pitchFamily="34" charset="0"/>
              </a:rPr>
              <a:t>Synapse</a:t>
            </a:r>
            <a:r>
              <a:rPr lang="nl-NL" sz="4800" b="1" dirty="0">
                <a:latin typeface="Consolas" panose="020B0609020204030204" pitchFamily="49" charset="0"/>
                <a:cs typeface="Arial" panose="020B0604020202020204" pitchFamily="34" charset="0"/>
              </a:rPr>
              <a:t> Pipelines</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982FC675-FDA6-CA7A-B6A5-AD6EADBA50E4}"/>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Synapse</a:t>
            </a:r>
            <a:r>
              <a:rPr lang="nl-NL" b="1" dirty="0">
                <a:latin typeface="Consolas" panose="020B0609020204030204" pitchFamily="49" charset="0"/>
                <a:cs typeface="Arial" panose="020B0604020202020204" pitchFamily="34" charset="0"/>
              </a:rPr>
              <a:t>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a:t>
            </a:r>
            <a:r>
              <a:rPr lang="nl-NL" dirty="0" err="1">
                <a:effectLst/>
                <a:latin typeface="Consolas" panose="020B0609020204030204" pitchFamily="49" charset="0"/>
              </a:rPr>
              <a:t>Synapse</a:t>
            </a:r>
            <a:r>
              <a:rPr lang="nl-NL" dirty="0">
                <a:effectLst/>
                <a:latin typeface="Consolas" panose="020B0609020204030204" pitchFamily="49" charset="0"/>
              </a:rPr>
              <a:t> Pipelines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Synapse</a:t>
            </a:r>
            <a:r>
              <a:rPr lang="nl-NL" b="1" dirty="0">
                <a:latin typeface="Consolas" panose="020B0609020204030204" pitchFamily="49" charset="0"/>
                <a:cs typeface="Arial" panose="020B0604020202020204" pitchFamily="34" charset="0"/>
              </a:rPr>
              <a:t>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Synapse</a:t>
            </a:r>
            <a:r>
              <a:rPr lang="nl-NL" b="1" dirty="0">
                <a:latin typeface="Consolas" panose="020B0609020204030204" pitchFamily="49" charset="0"/>
                <a:cs typeface="Arial" panose="020B0604020202020204" pitchFamily="34" charset="0"/>
              </a:rPr>
              <a:t>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Synapse</a:t>
            </a:r>
            <a:r>
              <a:rPr lang="nl-NL" b="1" dirty="0">
                <a:latin typeface="Consolas" panose="020B0609020204030204" pitchFamily="49" charset="0"/>
                <a:cs typeface="Arial" panose="020B0604020202020204" pitchFamily="34" charset="0"/>
              </a:rPr>
              <a:t>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Synapse</a:t>
            </a:r>
            <a:r>
              <a:rPr lang="nl-NL" b="1" dirty="0">
                <a:latin typeface="Consolas" panose="020B0609020204030204" pitchFamily="49" charset="0"/>
                <a:cs typeface="Arial" panose="020B0604020202020204" pitchFamily="34" charset="0"/>
              </a:rPr>
              <a:t>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name="Image" r:id="rId6" imgW="5282280" imgH="2336400" progId="Photoshop.Image.13">
                  <p:embed/>
                </p:oleObj>
              </mc:Choice>
              <mc:Fallback>
                <p:oleObj name="Image" r:id="rId6" imgW="5282280" imgH="2336400" progId="Photoshop.Image.13">
                  <p:embed/>
                  <p:pic>
                    <p:nvPicPr>
                      <p:cNvPr id="0" name=""/>
                      <p:cNvPicPr/>
                      <p:nvPr/>
                    </p:nvPicPr>
                    <p:blipFill>
                      <a:blip r:embed="rId7"/>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err="1">
                <a:effectLst/>
                <a:latin typeface="Consolas" panose="020B0609020204030204" pitchFamily="49" charset="0"/>
              </a:rPr>
              <a:t>Synapse</a:t>
            </a:r>
            <a:r>
              <a:rPr lang="nl-NL" dirty="0">
                <a:effectLst/>
                <a:latin typeface="Consolas" panose="020B0609020204030204" pitchFamily="49" charset="0"/>
              </a:rPr>
              <a:t> Pipelines</a:t>
            </a:r>
            <a:r>
              <a:rPr lang="nl-NL" dirty="0">
                <a:latin typeface="Consolas" panose="020B0609020204030204" pitchFamily="49" charset="0"/>
              </a:rPr>
              <a:t>.</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https://github.com/CloudShiftBV/Synapse Pipelines-Training/blob/main/Lab2/LabInstructions2.md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https://github.com/CloudShiftBV/Synapse Pipelines-Training/blob/main/Lab3/LabInstructions3.md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https://github.com/CloudShiftBV/Synapse Pipelines-Training/blob/main/Lab4/LabInstructions4.md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t>
            </a:r>
            <a:r>
              <a:rPr lang="nl-NL" dirty="0" err="1">
                <a:latin typeface="Consolas" panose="020B0609020204030204" pitchFamily="49" charset="0"/>
              </a:rPr>
              <a:t>Synapse</a:t>
            </a:r>
            <a:r>
              <a:rPr lang="nl-NL" dirty="0">
                <a:latin typeface="Consolas" panose="020B0609020204030204" pitchFamily="49" charset="0"/>
              </a:rPr>
              <a:t> Pipelines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t>
            </a:r>
            <a:r>
              <a:rPr lang="nl-NL" dirty="0" err="1">
                <a:latin typeface="Consolas" panose="020B0609020204030204" pitchFamily="49" charset="0"/>
              </a:rPr>
              <a:t>Synapse</a:t>
            </a:r>
            <a:r>
              <a:rPr lang="nl-NL" dirty="0">
                <a:latin typeface="Consolas" panose="020B0609020204030204" pitchFamily="49" charset="0"/>
              </a:rPr>
              <a:t> Pipelines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t>
            </a:r>
            <a:r>
              <a:rPr lang="nl-NL" b="0" dirty="0" err="1">
                <a:effectLst/>
                <a:latin typeface="Consolas" panose="020B0609020204030204" pitchFamily="49" charset="0"/>
              </a:rPr>
              <a:t>Synapse</a:t>
            </a:r>
            <a:r>
              <a:rPr lang="nl-NL" b="0" dirty="0">
                <a:effectLst/>
                <a:latin typeface="Consolas" panose="020B0609020204030204" pitchFamily="49" charset="0"/>
              </a:rPr>
              <a:t> Pipelines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https://github.com/CloudShiftBV/Synapse Pipelines-Training/blob/main/Lab5/LabInstructions5.md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https://github.com/CloudShiftBV/Synapse Pipelines-Training/blob/main/Lab6/LabInstructions6.md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t>
            </a:r>
            <a:r>
              <a:rPr lang="nl-NL" dirty="0" err="1">
                <a:latin typeface="Consolas" panose="020B0609020204030204" pitchFamily="49" charset="0"/>
              </a:rPr>
              <a:t>Synapse</a:t>
            </a:r>
            <a:r>
              <a:rPr lang="nl-NL" dirty="0">
                <a:latin typeface="Consolas" panose="020B0609020204030204" pitchFamily="49" charset="0"/>
              </a:rPr>
              <a:t> Pipelines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t>
            </a:r>
            <a:r>
              <a:rPr lang="nl-NL" dirty="0" err="1">
                <a:latin typeface="Consolas" panose="020B0609020204030204" pitchFamily="49" charset="0"/>
              </a:rPr>
              <a:t>Synapse</a:t>
            </a:r>
            <a:r>
              <a:rPr lang="nl-NL" dirty="0">
                <a:latin typeface="Consolas" panose="020B0609020204030204" pitchFamily="49" charset="0"/>
              </a:rPr>
              <a:t> Pipelines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t>
            </a:r>
            <a:r>
              <a:rPr lang="nl-NL" b="0" dirty="0" err="1">
                <a:effectLst/>
                <a:latin typeface="Consolas" panose="020B0609020204030204" pitchFamily="49" charset="0"/>
              </a:rPr>
              <a:t>Synapse</a:t>
            </a:r>
            <a:r>
              <a:rPr lang="nl-NL" b="0" dirty="0">
                <a:effectLst/>
                <a:latin typeface="Consolas" panose="020B0609020204030204" pitchFamily="49" charset="0"/>
              </a:rPr>
              <a:t> Pipelines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t>
            </a:r>
            <a:r>
              <a:rPr lang="nl-NL" b="0" dirty="0" err="1">
                <a:effectLst/>
                <a:latin typeface="Consolas" panose="020B0609020204030204" pitchFamily="49" charset="0"/>
              </a:rPr>
              <a:t>Synapse</a:t>
            </a:r>
            <a:r>
              <a:rPr lang="nl-NL" b="0" dirty="0">
                <a:effectLst/>
                <a:latin typeface="Consolas" panose="020B0609020204030204" pitchFamily="49" charset="0"/>
              </a:rPr>
              <a:t>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a:buFontTx/>
              <a:buChar char="-"/>
            </a:pP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t>
            </a:r>
            <a:r>
              <a:rPr lang="nl-NL" b="0" dirty="0" err="1">
                <a:effectLst/>
                <a:latin typeface="Consolas" panose="020B0609020204030204" pitchFamily="49" charset="0"/>
              </a:rPr>
              <a:t>Synapse</a:t>
            </a:r>
            <a:r>
              <a:rPr lang="nl-NL" b="0" dirty="0">
                <a:effectLst/>
                <a:latin typeface="Consolas" panose="020B0609020204030204" pitchFamily="49" charset="0"/>
              </a:rPr>
              <a:t> Pipelines?</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otalTime>0</TotalTime>
  <Words>5996</Words>
  <Application>Microsoft Office PowerPoint</Application>
  <PresentationFormat>Widescreen</PresentationFormat>
  <Paragraphs>398</Paragraphs>
  <Slides>37</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acumin-pro</vt:lpstr>
      <vt:lpstr>arial</vt:lpstr>
      <vt:lpstr>arial</vt:lpstr>
      <vt:lpstr>Calibri</vt:lpstr>
      <vt:lpstr>Calibri Light</vt:lpstr>
      <vt:lpstr>Consolas</vt:lpstr>
      <vt:lpstr>Segoe UI</vt:lpstr>
      <vt:lpstr>Office Theme</vt:lpstr>
      <vt:lpstr>Image</vt:lpstr>
      <vt:lpstr> Synapse Pipelines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Synapse Pipelines Wat weten we na de deze les?</vt:lpstr>
      <vt:lpstr>Synapse Pipelines Wat is die fabriek nou precies?</vt:lpstr>
      <vt:lpstr>Synapse Pipelines Hoe werkt het dan?</vt:lpstr>
      <vt:lpstr>Synapse Pipelines Componenten van de fabriek</vt:lpstr>
      <vt:lpstr>Synapse Pipelines Laat die fabriek eens zien!</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19</cp:revision>
  <dcterms:created xsi:type="dcterms:W3CDTF">2021-11-21T14:54:52Z</dcterms:created>
  <dcterms:modified xsi:type="dcterms:W3CDTF">2023-06-21T09:59:56Z</dcterms:modified>
</cp:coreProperties>
</file>