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75" d="100"/>
          <a:sy n="75" d="100"/>
        </p:scale>
        <p:origin x="33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en Stork" userId="a67ece4a-3ffe-4d90-9e5a-14e6aaa6fbb3" providerId="ADAL" clId="{A91E9381-2812-4436-A77E-CCA9DEC3EBAB}"/>
    <pc:docChg chg="modSld">
      <pc:chgData name="Jeroen Stork" userId="a67ece4a-3ffe-4d90-9e5a-14e6aaa6fbb3" providerId="ADAL" clId="{A91E9381-2812-4436-A77E-CCA9DEC3EBAB}" dt="2023-05-08T22:15:13.125" v="8" actId="20577"/>
      <pc:docMkLst>
        <pc:docMk/>
      </pc:docMkLst>
      <pc:sldChg chg="modNotesTx">
        <pc:chgData name="Jeroen Stork" userId="a67ece4a-3ffe-4d90-9e5a-14e6aaa6fbb3" providerId="ADAL" clId="{A91E9381-2812-4436-A77E-CCA9DEC3EBAB}" dt="2023-05-08T22:03:48.354" v="4" actId="20577"/>
        <pc:sldMkLst>
          <pc:docMk/>
          <pc:sldMk cId="1326358123" sldId="301"/>
        </pc:sldMkLst>
      </pc:sldChg>
      <pc:sldChg chg="modNotesTx">
        <pc:chgData name="Jeroen Stork" userId="a67ece4a-3ffe-4d90-9e5a-14e6aaa6fbb3" providerId="ADAL" clId="{A91E9381-2812-4436-A77E-CCA9DEC3EBAB}" dt="2023-05-08T22:15:13.125" v="8" actId="20577"/>
        <pc:sldMkLst>
          <pc:docMk/>
          <pc:sldMk cId="59472017" sldId="313"/>
        </pc:sldMkLst>
      </pc:sldChg>
      <pc:sldChg chg="modNotesTx">
        <pc:chgData name="Jeroen Stork" userId="a67ece4a-3ffe-4d90-9e5a-14e6aaa6fbb3" providerId="ADAL" clId="{A91E9381-2812-4436-A77E-CCA9DEC3EBAB}" dt="2023-05-08T22:07:54.760" v="6" actId="20577"/>
        <pc:sldMkLst>
          <pc:docMk/>
          <pc:sldMk cId="458557915" sldId="316"/>
        </pc:sldMkLst>
      </pc:sldChg>
      <pc:sldChg chg="modNotesTx">
        <pc:chgData name="Jeroen Stork" userId="a67ece4a-3ffe-4d90-9e5a-14e6aaa6fbb3" providerId="ADAL" clId="{A91E9381-2812-4436-A77E-CCA9DEC3EBAB}" dt="2023-05-08T22:08:32.561" v="7" actId="20577"/>
        <pc:sldMkLst>
          <pc:docMk/>
          <pc:sldMk cId="1065085013"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9-5-2023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a:t>
            </a:r>
            <a:r>
              <a:rPr lang="nl-NL"/>
              <a:t>Taken </a:t>
            </a:r>
            <a:r>
              <a:rPr lang="nl-NL" dirty="0"/>
              <a:t>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Verantwoordelijke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a:t>
            </a:r>
            <a:r>
              <a:rPr lang="nl-NL"/>
              <a:t>in je codebase </a:t>
            </a:r>
            <a:r>
              <a:rPr lang="nl-NL" dirty="0"/>
              <a:t>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variabelen toepassen,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9-5-2023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9-5-2023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3930</Words>
  <Application>Microsoft Office PowerPoint</Application>
  <PresentationFormat>Widescreen</PresentationFormat>
  <Paragraphs>350</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Jeroen Stork</cp:lastModifiedBy>
  <cp:revision>34</cp:revision>
  <dcterms:created xsi:type="dcterms:W3CDTF">2021-11-21T14:54:52Z</dcterms:created>
  <dcterms:modified xsi:type="dcterms:W3CDTF">2023-05-08T22:15:14Z</dcterms:modified>
</cp:coreProperties>
</file>