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9E78"/>
    <a:srgbClr val="9B3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8C254F-D5CF-9541-880F-4777AAAAC3AE}" v="29" dt="2024-06-11T23:05:18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58"/>
    <p:restoredTop sz="97049"/>
  </p:normalViewPr>
  <p:slideViewPr>
    <p:cSldViewPr snapToGrid="0">
      <p:cViewPr>
        <p:scale>
          <a:sx n="112" d="100"/>
          <a:sy n="112" d="100"/>
        </p:scale>
        <p:origin x="68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C607-814A-1AF7-D08C-E1583210C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288A8-CAAF-D1D6-074C-B575E0596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1A03C-0480-F97D-3AEF-2A042A45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5E8D-3148-0C4A-A878-A72722E1FB57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F3A38-8DAA-E7F2-8231-C2B98499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1E8E-E9D6-35E9-A571-734C9679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6631-1C14-2749-9EC3-C1B5E6B92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6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C33C-A498-1F66-5885-0AAA32FD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40ED4-2B13-74B5-AC20-29C52BE8E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DFBFC-0B06-C53C-CA77-EDE67264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5E8D-3148-0C4A-A878-A72722E1FB57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FA3D1-C588-C80D-0E7B-50C90166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06263-042E-B0D7-2D32-4F84F58C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6631-1C14-2749-9EC3-C1B5E6B92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9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C64032-5888-8C82-A45D-833199CE5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17B56-F39E-8818-C089-270EDCD43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539E5-8988-9356-AB38-A943C8FC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5E8D-3148-0C4A-A878-A72722E1FB57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BF0E0-8658-E5AB-7F88-70E323F0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891CE-6A68-8DD1-F0D8-D41D3D12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6631-1C14-2749-9EC3-C1B5E6B92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25EA-1894-2507-F164-5124FCAC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38E5C-1C87-87F3-D216-7B54194F0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052FF-93DA-AC6C-3B7D-F5820F19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5E8D-3148-0C4A-A878-A72722E1FB57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D4009-6798-93D3-E40B-6B3DB47B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540A3-5958-721A-F7F3-F4A6C877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6631-1C14-2749-9EC3-C1B5E6B92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0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1DC7-E754-5242-178C-3364E16C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57106-9E4B-98EA-3B65-151FF9B3E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30E95-D242-1DD3-6C78-1E1798AE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5E8D-3148-0C4A-A878-A72722E1FB57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A9D68-8B48-D00C-F906-2DEB9176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1A2F9-122B-03A9-53BB-C15A2E85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6631-1C14-2749-9EC3-C1B5E6B92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2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772D-45DD-B8AD-BC72-D4743874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70D45-88FE-2694-63F9-E9C6A461B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DD7BB-555B-B2B3-D406-F0BE70755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52442-5799-D88D-910B-5761BEA1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5E8D-3148-0C4A-A878-A72722E1FB57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C67C1-EFC0-9BDF-AEE6-31BFD9ACC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DECB1-0C29-2346-BFDF-07A0CEA3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6631-1C14-2749-9EC3-C1B5E6B92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1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E5C6-87F5-B455-A07D-BB54C98A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1AA54-D490-14E4-BB4E-28016A72E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C95C1-7897-5A90-2B71-77629629D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F0FB-D06D-DF4B-0916-89CD05783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904F3-E6C7-9295-39A3-B74E8C9E9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B994A-07B0-DFD2-7913-3FB39457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5E8D-3148-0C4A-A878-A72722E1FB57}" type="datetimeFigureOut">
              <a:rPr lang="en-US" smtClean="0"/>
              <a:t>6/6/24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9AC02A-0C33-A962-5959-9E9155F4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2DBBE8-91D7-591A-E65B-3ADD61A7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6631-1C14-2749-9EC3-C1B5E6B92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9354-B51E-1A9E-1C37-31EA0D8B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1F2BC3-2103-6DBF-AB01-5A8FD06F7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5E8D-3148-0C4A-A878-A72722E1FB57}" type="datetimeFigureOut">
              <a:rPr lang="en-US" smtClean="0"/>
              <a:t>6/6/24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3533D-AA0F-8BBB-C1BC-F3377AD0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AB9DF-F970-932E-168A-30E709D0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6631-1C14-2749-9EC3-C1B5E6B92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5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31541-F48C-7624-0BA4-8779AB80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5E8D-3148-0C4A-A878-A72722E1FB57}" type="datetimeFigureOut">
              <a:rPr lang="en-US" smtClean="0"/>
              <a:t>6/6/24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96B9F8-6657-2EA5-F1AF-128B7474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C8D48-FFB9-D08D-C659-9D1AB006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6631-1C14-2749-9EC3-C1B5E6B92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5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F3B3-4198-1C66-D3B5-D025BC07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47FEC-B3BF-647E-1AD4-50F29D9FB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2DAFE-0652-FE4B-894F-FB427AE8F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462D5-1089-2F54-9470-3971F0AE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5E8D-3148-0C4A-A878-A72722E1FB57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DFCB7-1CFD-9780-4528-9485EEF3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B45DC-9D98-28F3-06D5-FEDEA09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6631-1C14-2749-9EC3-C1B5E6B92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0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0BC0-0DB9-64A7-677C-FFEA7024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EE68D-300D-8F6B-8902-2F9D7DA47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51CFC-5CEC-72F5-D543-69B563887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273A6-7745-CBBB-6361-FF346AE58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5E8D-3148-0C4A-A878-A72722E1FB57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91E53-8D31-BAF5-4369-9829FA63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23E99-FF17-EF3C-9073-7B83EB64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6631-1C14-2749-9EC3-C1B5E6B92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5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03581-2E5D-57A3-E2E4-FE8429A95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6736C-0736-5C8A-3FA2-2C550EBFE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A2900-08EA-7D4D-0D3B-429DF9CE3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6D5E8D-3148-0C4A-A878-A72722E1FB57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EA4E2-5B8F-1A07-4E17-70AE7B005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8A39C-B923-5F87-1200-C99A5D18A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9E6631-1C14-2749-9EC3-C1B5E6B92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1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81D1334-9CE6-F313-5C68-37ABEAE644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49" t="21811" r="21422" b="23249"/>
          <a:stretch/>
        </p:blipFill>
        <p:spPr>
          <a:xfrm>
            <a:off x="4026" y="-4380"/>
            <a:ext cx="10712399" cy="68623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365513-C642-660D-A6FA-44E3F475F1B6}"/>
              </a:ext>
            </a:extLst>
          </p:cNvPr>
          <p:cNvSpPr/>
          <p:nvPr/>
        </p:nvSpPr>
        <p:spPr>
          <a:xfrm rot="2771112">
            <a:off x="4822697" y="2481309"/>
            <a:ext cx="239699" cy="8127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22E4-F7F6-82FA-22E4-8E95A42E12E5}"/>
              </a:ext>
            </a:extLst>
          </p:cNvPr>
          <p:cNvSpPr txBox="1"/>
          <p:nvPr/>
        </p:nvSpPr>
        <p:spPr>
          <a:xfrm>
            <a:off x="1263434" y="1432412"/>
            <a:ext cx="26403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2023 Vida spring wheat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1B47F1-3D8F-E5BF-F2A0-A3CE509FB68B}"/>
              </a:ext>
            </a:extLst>
          </p:cNvPr>
          <p:cNvSpPr txBox="1"/>
          <p:nvPr/>
        </p:nvSpPr>
        <p:spPr>
          <a:xfrm>
            <a:off x="7354290" y="1432412"/>
            <a:ext cx="180114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2023 SW fallow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42AEE-85D8-56E6-CC62-B5ADE5C7868D}"/>
              </a:ext>
            </a:extLst>
          </p:cNvPr>
          <p:cNvSpPr txBox="1"/>
          <p:nvPr/>
        </p:nvSpPr>
        <p:spPr>
          <a:xfrm>
            <a:off x="7400010" y="4871591"/>
            <a:ext cx="17097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2023 SW fallow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975A68-6E34-CB63-0698-2DAFA5DBDE12}"/>
              </a:ext>
            </a:extLst>
          </p:cNvPr>
          <p:cNvSpPr/>
          <p:nvPr/>
        </p:nvSpPr>
        <p:spPr>
          <a:xfrm rot="2771112">
            <a:off x="5433657" y="3580132"/>
            <a:ext cx="90252" cy="3569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F19E91-B95C-6F77-33CE-B0C6553AB4EB}"/>
              </a:ext>
            </a:extLst>
          </p:cNvPr>
          <p:cNvGrpSpPr/>
          <p:nvPr/>
        </p:nvGrpSpPr>
        <p:grpSpPr>
          <a:xfrm>
            <a:off x="326174" y="6164484"/>
            <a:ext cx="3163656" cy="503606"/>
            <a:chOff x="168066" y="5871258"/>
            <a:chExt cx="3163656" cy="50360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6C4E68F-EADB-C400-FE83-51568AD6DDDD}"/>
                </a:ext>
              </a:extLst>
            </p:cNvPr>
            <p:cNvSpPr/>
            <p:nvPr/>
          </p:nvSpPr>
          <p:spPr>
            <a:xfrm>
              <a:off x="168066" y="5871258"/>
              <a:ext cx="3163655" cy="503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B9A821B-D478-DA89-1BC6-3BC7DDD9F96F}"/>
                </a:ext>
              </a:extLst>
            </p:cNvPr>
            <p:cNvCxnSpPr>
              <a:cxnSpLocks/>
            </p:cNvCxnSpPr>
            <p:nvPr/>
          </p:nvCxnSpPr>
          <p:spPr>
            <a:xfrm>
              <a:off x="320465" y="6255522"/>
              <a:ext cx="2495372" cy="85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F11BDFC-121C-0BC0-DF9F-2649D88DEFC7}"/>
                </a:ext>
              </a:extLst>
            </p:cNvPr>
            <p:cNvCxnSpPr>
              <a:cxnSpLocks/>
            </p:cNvCxnSpPr>
            <p:nvPr/>
          </p:nvCxnSpPr>
          <p:spPr>
            <a:xfrm>
              <a:off x="320465" y="6123061"/>
              <a:ext cx="0" cy="14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F66A36-A07D-12A4-C8D7-8EB6C452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815837" y="6123061"/>
              <a:ext cx="0" cy="14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7A884B0-599B-7520-DA34-5DBB8FE74954}"/>
                </a:ext>
              </a:extLst>
            </p:cNvPr>
            <p:cNvCxnSpPr>
              <a:cxnSpLocks/>
            </p:cNvCxnSpPr>
            <p:nvPr/>
          </p:nvCxnSpPr>
          <p:spPr>
            <a:xfrm>
              <a:off x="1568151" y="6164081"/>
              <a:ext cx="0" cy="9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FE0356D-8977-B564-9C41-2D68EAFB3159}"/>
                </a:ext>
              </a:extLst>
            </p:cNvPr>
            <p:cNvCxnSpPr>
              <a:cxnSpLocks/>
            </p:cNvCxnSpPr>
            <p:nvPr/>
          </p:nvCxnSpPr>
          <p:spPr>
            <a:xfrm>
              <a:off x="944308" y="6164081"/>
              <a:ext cx="0" cy="9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644A3B7-3804-B032-1751-2C903412E3AC}"/>
                </a:ext>
              </a:extLst>
            </p:cNvPr>
            <p:cNvCxnSpPr>
              <a:cxnSpLocks/>
            </p:cNvCxnSpPr>
            <p:nvPr/>
          </p:nvCxnSpPr>
          <p:spPr>
            <a:xfrm>
              <a:off x="2191994" y="6164081"/>
              <a:ext cx="0" cy="9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53AFDA8-D160-EE88-5B0D-9555DD1D8B13}"/>
                </a:ext>
              </a:extLst>
            </p:cNvPr>
            <p:cNvSpPr txBox="1"/>
            <p:nvPr/>
          </p:nvSpPr>
          <p:spPr>
            <a:xfrm>
              <a:off x="225215" y="5910646"/>
              <a:ext cx="2032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CB7EC7B-FD59-A5D4-6258-99AD235A5E23}"/>
                </a:ext>
              </a:extLst>
            </p:cNvPr>
            <p:cNvSpPr txBox="1"/>
            <p:nvPr/>
          </p:nvSpPr>
          <p:spPr>
            <a:xfrm>
              <a:off x="2548484" y="5905794"/>
              <a:ext cx="78323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0.25 Miles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145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8244</TotalTime>
  <Words>13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Strand, Jackson</dc:creator>
  <cp:lastModifiedBy>Strand, Jackson</cp:lastModifiedBy>
  <cp:revision>1</cp:revision>
  <dcterms:created xsi:type="dcterms:W3CDTF">2024-06-07T02:03:56Z</dcterms:created>
  <dcterms:modified xsi:type="dcterms:W3CDTF">2024-06-12T19:28:47Z</dcterms:modified>
</cp:coreProperties>
</file>