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7D8"/>
    <a:srgbClr val="87B744"/>
    <a:srgbClr val="F9CE86"/>
    <a:srgbClr val="937E5C"/>
    <a:srgbClr val="628CC4"/>
    <a:srgbClr val="041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B64B-3F80-6008-A44E-93DF21544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B684C-848A-2692-416F-36E26426E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E3A1-BA08-1F9C-2C1F-35F257AA8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AD86-F3EA-E84E-AF33-FD4FBBD370F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FDEB1-2F93-B9D7-21CA-9B27E3AD0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C2216-6935-503B-3E85-6E558D29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C7A-601B-8649-A787-BA1F528C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32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0330B-22D1-852B-DA6F-14B7D246B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22163-700A-C9EB-7E36-DBD1699EF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D4063-EB10-2521-5348-779A2E4F5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AD86-F3EA-E84E-AF33-FD4FBBD370F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7CE6D-C399-564C-FFC8-F863595E6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387E7-7A15-212C-5847-3BDFA36F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C7A-601B-8649-A787-BA1F528C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89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B727AD-309E-2EC6-0D7D-CD2EF0A297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EB114E-8E82-6479-AB2D-1ECFB43CC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135D-8ECA-2AC1-9C67-29A56DBDF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AD86-F3EA-E84E-AF33-FD4FBBD370F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78386-54D3-73CF-90C3-08A44BA3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322C6-AB19-D7B8-306B-386313E7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C7A-601B-8649-A787-BA1F528C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655A3-6F6B-628E-24C1-1257EFAE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BC43-B14F-D23E-D315-B421F2EB7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328F8-408B-8E4F-8AEF-18EFA586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AD86-F3EA-E84E-AF33-FD4FBBD370F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6BC21-C2EE-737F-7F89-18D79D13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5E64F-E4C7-5DE6-762D-08E1F54B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C7A-601B-8649-A787-BA1F528C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1A57-E334-1CE6-9C5B-EEAB8449D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0B163-F473-0A22-6C8B-65E2B10D0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9647-9999-AB3B-1E9C-DFD7AE53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AD86-F3EA-E84E-AF33-FD4FBBD370F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2913-8A93-61AE-28FA-8750D0181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D7A0F-68E0-BB12-CA2C-1EBDBB7C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C7A-601B-8649-A787-BA1F528C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32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17D1D-79E1-99C9-A00B-DB7DEC12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4E4FC-454F-2343-7825-C32E169BC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34F3B-0926-E5BF-AD9E-62BF7560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B979D-B3FF-97CF-B5E7-233A8B2E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AD86-F3EA-E84E-AF33-FD4FBBD370F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55EAA-4655-2216-C10B-8A45E354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E53EC-01B3-EF22-FD49-C0374B35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C7A-601B-8649-A787-BA1F528C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3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2477-A319-0234-F73F-0DC986E8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B6642-1433-C771-11DA-84C594468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A93A5-182D-7C92-EA5D-7CC788379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EB1D8-8EC7-C786-C52A-2B0B36EE0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9E14F5-E958-16F5-B366-6D1D99792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4AC44-ABC2-8B9D-2D1B-D3A6A0BC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AD86-F3EA-E84E-AF33-FD4FBBD370F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6A4FFB-7B95-AAE7-08F2-004499817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7DC9E-E895-A0E6-0610-12621668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C7A-601B-8649-A787-BA1F528C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1229-FBBB-BA8A-348B-9D6F95F0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3631F5-FC97-7149-F6F1-3E54D20FD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AD86-F3EA-E84E-AF33-FD4FBBD370F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DA3CC-3E98-C8E8-B27A-C855E858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5862D-281F-65BE-F3E4-ABBC1EAB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C7A-601B-8649-A787-BA1F528C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4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CC17D2-AA62-94CE-100B-93450E92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AD86-F3EA-E84E-AF33-FD4FBBD370F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C2E02A-130D-0730-1A4B-D3EC88EC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84893-C5A9-FEB7-600E-AFE58B9F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C7A-601B-8649-A787-BA1F528C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8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501AD-5C49-65C6-B27F-8CB17DE8E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F5C1-B054-00E6-3081-24A0E0F56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F448-2EC4-5556-8163-B2729816D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4817F-3343-B659-2513-25D83B4B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AD86-F3EA-E84E-AF33-FD4FBBD370F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56986-B1A4-3054-1C95-B97F93E4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25973-9D8C-96DD-0CF4-6F41E4C90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C7A-601B-8649-A787-BA1F528C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4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1B9B-CEA6-E99C-597E-A9FFD7066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6634-FA04-77DE-99E9-3CD2394B6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7592B5-54D4-8775-F0F2-58C9D1D9C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5FFF8-7EED-45CC-EB8A-C8F4E25F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AD86-F3EA-E84E-AF33-FD4FBBD370F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F1603F-C4F4-820B-3C23-A4CC0197D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E343D-50FA-EFA4-9268-005411EBD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92C7A-601B-8649-A787-BA1F528C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81DFE2-F891-25A4-9500-1709050A7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5CC3D-8832-F06A-3FF2-14084ADBC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4AAF-1A07-84B0-AAFC-315ACFD9F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0AD86-F3EA-E84E-AF33-FD4FBBD370F5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AEF5-51F3-1956-D37B-68406C2B3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882B-FB8E-4FC7-2C50-BABA0CCC7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A92C7A-601B-8649-A787-BA1F528CB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94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28FE07-00E1-FC79-0BEB-1AE77926301B}"/>
              </a:ext>
            </a:extLst>
          </p:cNvPr>
          <p:cNvSpPr/>
          <p:nvPr/>
        </p:nvSpPr>
        <p:spPr>
          <a:xfrm>
            <a:off x="1436914" y="268301"/>
            <a:ext cx="8305800" cy="6357257"/>
          </a:xfrm>
          <a:prstGeom prst="rect">
            <a:avLst/>
          </a:prstGeom>
          <a:solidFill>
            <a:srgbClr val="D1D7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01D1AC1-6280-F840-1739-9F102140C4E5}"/>
              </a:ext>
            </a:extLst>
          </p:cNvPr>
          <p:cNvGrpSpPr/>
          <p:nvPr/>
        </p:nvGrpSpPr>
        <p:grpSpPr>
          <a:xfrm>
            <a:off x="3202841" y="347092"/>
            <a:ext cx="4773945" cy="6199673"/>
            <a:chOff x="3096986" y="145455"/>
            <a:chExt cx="5007354" cy="650955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8CEB1C-402F-4E13-A560-6683EDBC7DE8}"/>
                </a:ext>
              </a:extLst>
            </p:cNvPr>
            <p:cNvSpPr/>
            <p:nvPr/>
          </p:nvSpPr>
          <p:spPr>
            <a:xfrm>
              <a:off x="3096986" y="145455"/>
              <a:ext cx="5007354" cy="648010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9D6194-A503-3CA1-50A7-CA3780FAED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96986" y="174909"/>
              <a:ext cx="5007354" cy="6480104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5105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48E93D-B375-6976-7BA9-C0C019B99F3E}"/>
              </a:ext>
            </a:extLst>
          </p:cNvPr>
          <p:cNvSpPr/>
          <p:nvPr/>
        </p:nvSpPr>
        <p:spPr>
          <a:xfrm>
            <a:off x="2351314" y="3428999"/>
            <a:ext cx="6934200" cy="2808514"/>
          </a:xfrm>
          <a:prstGeom prst="rect">
            <a:avLst/>
          </a:prstGeom>
          <a:solidFill>
            <a:srgbClr val="937E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802E5E-0CD7-CAF2-D290-1630CE323DCB}"/>
              </a:ext>
            </a:extLst>
          </p:cNvPr>
          <p:cNvSpPr/>
          <p:nvPr/>
        </p:nvSpPr>
        <p:spPr>
          <a:xfrm>
            <a:off x="2351314" y="620487"/>
            <a:ext cx="6934200" cy="2808514"/>
          </a:xfrm>
          <a:prstGeom prst="rect">
            <a:avLst/>
          </a:prstGeom>
          <a:solidFill>
            <a:srgbClr val="628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B5A76-7CEC-2916-B687-C9657FDAA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074" y="1526125"/>
            <a:ext cx="6880679" cy="3805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5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Strand, Jackson</dc:creator>
  <cp:lastModifiedBy>Strand, Jackson</cp:lastModifiedBy>
  <cp:revision>1</cp:revision>
  <dcterms:created xsi:type="dcterms:W3CDTF">2025-02-11T16:32:54Z</dcterms:created>
  <dcterms:modified xsi:type="dcterms:W3CDTF">2025-02-11T18:18:14Z</dcterms:modified>
</cp:coreProperties>
</file>